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0" r:id="rId3"/>
    <p:sldId id="263" r:id="rId4"/>
    <p:sldId id="262" r:id="rId5"/>
    <p:sldId id="281" r:id="rId6"/>
    <p:sldId id="258" r:id="rId7"/>
    <p:sldId id="276" r:id="rId8"/>
    <p:sldId id="257" r:id="rId9"/>
    <p:sldId id="278" r:id="rId10"/>
    <p:sldId id="264" r:id="rId11"/>
    <p:sldId id="265" r:id="rId12"/>
    <p:sldId id="266" r:id="rId13"/>
    <p:sldId id="267" r:id="rId14"/>
    <p:sldId id="280" r:id="rId15"/>
    <p:sldId id="268" r:id="rId16"/>
    <p:sldId id="283" r:id="rId17"/>
    <p:sldId id="269" r:id="rId18"/>
    <p:sldId id="285" r:id="rId19"/>
    <p:sldId id="286" r:id="rId20"/>
    <p:sldId id="297" r:id="rId21"/>
    <p:sldId id="290" r:id="rId22"/>
    <p:sldId id="288" r:id="rId23"/>
    <p:sldId id="289" r:id="rId24"/>
    <p:sldId id="295" r:id="rId25"/>
    <p:sldId id="296" r:id="rId26"/>
    <p:sldId id="270" r:id="rId27"/>
    <p:sldId id="293" r:id="rId28"/>
    <p:sldId id="294" r:id="rId29"/>
    <p:sldId id="271" r:id="rId30"/>
    <p:sldId id="303" r:id="rId31"/>
    <p:sldId id="304" r:id="rId32"/>
    <p:sldId id="305" r:id="rId33"/>
    <p:sldId id="306" r:id="rId34"/>
    <p:sldId id="307" r:id="rId35"/>
    <p:sldId id="273" r:id="rId36"/>
    <p:sldId id="259" r:id="rId37"/>
    <p:sldId id="274" r:id="rId38"/>
    <p:sldId id="298" r:id="rId39"/>
    <p:sldId id="299" r:id="rId40"/>
    <p:sldId id="308" r:id="rId41"/>
    <p:sldId id="300" r:id="rId42"/>
    <p:sldId id="301" r:id="rId43"/>
    <p:sldId id="302" r:id="rId44"/>
    <p:sldId id="277"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2"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18E68-63B9-41DE-B24F-B8E85C785F7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24D45D3-BADA-497C-973D-CDF1BA37BD11}">
      <dgm:prSet/>
      <dgm:spPr/>
      <dgm:t>
        <a:bodyPr/>
        <a:lstStyle/>
        <a:p>
          <a:r>
            <a:rPr lang="tr-TR" b="0" i="0" baseline="0" dirty="0">
              <a:solidFill>
                <a:srgbClr val="002060"/>
              </a:solidFill>
            </a:rPr>
            <a:t>İstenmeyen çocuklar ya da istenmeyen cinsiyette çocuklar</a:t>
          </a:r>
          <a:endParaRPr lang="en-US" dirty="0">
            <a:solidFill>
              <a:srgbClr val="002060"/>
            </a:solidFill>
          </a:endParaRPr>
        </a:p>
      </dgm:t>
    </dgm:pt>
    <dgm:pt modelId="{FBA9D0D2-310E-477E-B9D7-F4585433EDFA}" type="parTrans" cxnId="{5498FD17-C9FF-4532-B4B5-FA2775DDE462}">
      <dgm:prSet/>
      <dgm:spPr/>
      <dgm:t>
        <a:bodyPr/>
        <a:lstStyle/>
        <a:p>
          <a:endParaRPr lang="en-US"/>
        </a:p>
      </dgm:t>
    </dgm:pt>
    <dgm:pt modelId="{92F81C05-1535-4C3E-9C5E-D765F2A334F2}" type="sibTrans" cxnId="{5498FD17-C9FF-4532-B4B5-FA2775DDE462}">
      <dgm:prSet/>
      <dgm:spPr/>
      <dgm:t>
        <a:bodyPr/>
        <a:lstStyle/>
        <a:p>
          <a:endParaRPr lang="en-US"/>
        </a:p>
      </dgm:t>
    </dgm:pt>
    <dgm:pt modelId="{982BB406-E84F-4798-AC77-F3F17D3A4C57}">
      <dgm:prSet/>
      <dgm:spPr/>
      <dgm:t>
        <a:bodyPr/>
        <a:lstStyle/>
        <a:p>
          <a:r>
            <a:rPr lang="tr-TR" b="0" i="0" baseline="0" dirty="0">
              <a:solidFill>
                <a:srgbClr val="002060"/>
              </a:solidFill>
            </a:rPr>
            <a:t>Doğumsal anomaliler, mizaç vb. nedenlerle ailenin beklentilerini karşılayamayan çocuklar</a:t>
          </a:r>
          <a:endParaRPr lang="en-US" dirty="0">
            <a:solidFill>
              <a:srgbClr val="002060"/>
            </a:solidFill>
          </a:endParaRPr>
        </a:p>
      </dgm:t>
    </dgm:pt>
    <dgm:pt modelId="{C2976266-5970-4A05-BE09-921709CA046D}" type="parTrans" cxnId="{FF064161-C2AB-473A-99A4-7F5B342B45B5}">
      <dgm:prSet/>
      <dgm:spPr/>
      <dgm:t>
        <a:bodyPr/>
        <a:lstStyle/>
        <a:p>
          <a:endParaRPr lang="en-US"/>
        </a:p>
      </dgm:t>
    </dgm:pt>
    <dgm:pt modelId="{74BAA22C-F1EC-465F-8021-5B22EE1E3B41}" type="sibTrans" cxnId="{FF064161-C2AB-473A-99A4-7F5B342B45B5}">
      <dgm:prSet/>
      <dgm:spPr/>
      <dgm:t>
        <a:bodyPr/>
        <a:lstStyle/>
        <a:p>
          <a:endParaRPr lang="en-US"/>
        </a:p>
      </dgm:t>
    </dgm:pt>
    <dgm:pt modelId="{24394325-0961-4DA3-AE3C-23C08E398433}">
      <dgm:prSet/>
      <dgm:spPr/>
      <dgm:t>
        <a:bodyPr/>
        <a:lstStyle/>
        <a:p>
          <a:r>
            <a:rPr lang="tr-TR" b="0" i="0" baseline="0" dirty="0">
              <a:solidFill>
                <a:srgbClr val="002060"/>
              </a:solidFill>
            </a:rPr>
            <a:t>Zihinsel gerilik, erken doğum, kronik hastalık gibi nedenlerle sürekli bakım gerektiren çocuklar</a:t>
          </a:r>
          <a:endParaRPr lang="en-US" dirty="0">
            <a:solidFill>
              <a:srgbClr val="002060"/>
            </a:solidFill>
          </a:endParaRPr>
        </a:p>
      </dgm:t>
    </dgm:pt>
    <dgm:pt modelId="{2F3EC0FF-1F9E-484C-9E99-AFA59AD201F9}" type="parTrans" cxnId="{F6A08DF3-62B9-40CF-A7AF-79A1E0449F01}">
      <dgm:prSet/>
      <dgm:spPr/>
      <dgm:t>
        <a:bodyPr/>
        <a:lstStyle/>
        <a:p>
          <a:endParaRPr lang="en-US"/>
        </a:p>
      </dgm:t>
    </dgm:pt>
    <dgm:pt modelId="{53CCDEE0-5231-4372-A86A-62C6ACE191B0}" type="sibTrans" cxnId="{F6A08DF3-62B9-40CF-A7AF-79A1E0449F01}">
      <dgm:prSet/>
      <dgm:spPr/>
      <dgm:t>
        <a:bodyPr/>
        <a:lstStyle/>
        <a:p>
          <a:endParaRPr lang="en-US"/>
        </a:p>
      </dgm:t>
    </dgm:pt>
    <dgm:pt modelId="{DF355582-8FED-4882-A5D4-17052DA1E231}">
      <dgm:prSet/>
      <dgm:spPr/>
      <dgm:t>
        <a:bodyPr/>
        <a:lstStyle/>
        <a:p>
          <a:r>
            <a:rPr lang="tr-TR" b="0" i="0" baseline="0" dirty="0">
              <a:solidFill>
                <a:srgbClr val="002060"/>
              </a:solidFill>
            </a:rPr>
            <a:t>Engelli çocuklar</a:t>
          </a:r>
          <a:endParaRPr lang="en-US" dirty="0">
            <a:solidFill>
              <a:srgbClr val="002060"/>
            </a:solidFill>
          </a:endParaRPr>
        </a:p>
      </dgm:t>
    </dgm:pt>
    <dgm:pt modelId="{6093E20D-7485-469A-B5E2-471E4733B4B1}" type="parTrans" cxnId="{48CCC218-FF8E-4F0E-BEEF-BA3DAF12A25D}">
      <dgm:prSet/>
      <dgm:spPr/>
      <dgm:t>
        <a:bodyPr/>
        <a:lstStyle/>
        <a:p>
          <a:endParaRPr lang="en-US"/>
        </a:p>
      </dgm:t>
    </dgm:pt>
    <dgm:pt modelId="{6AFA712D-0C77-4309-80DF-293590EA63D0}" type="sibTrans" cxnId="{48CCC218-FF8E-4F0E-BEEF-BA3DAF12A25D}">
      <dgm:prSet/>
      <dgm:spPr/>
      <dgm:t>
        <a:bodyPr/>
        <a:lstStyle/>
        <a:p>
          <a:endParaRPr lang="en-US"/>
        </a:p>
      </dgm:t>
    </dgm:pt>
    <dgm:pt modelId="{6BEBCF78-2B33-4DA7-A6B9-C92895A9EC14}">
      <dgm:prSet/>
      <dgm:spPr/>
      <dgm:t>
        <a:bodyPr/>
        <a:lstStyle/>
        <a:p>
          <a:r>
            <a:rPr lang="tr-TR" b="0" i="0" baseline="0" dirty="0" err="1">
              <a:solidFill>
                <a:srgbClr val="002060"/>
              </a:solidFill>
            </a:rPr>
            <a:t>Hiperaktivitesi</a:t>
          </a:r>
          <a:r>
            <a:rPr lang="tr-TR" b="0" i="0" baseline="0" dirty="0">
              <a:solidFill>
                <a:srgbClr val="002060"/>
              </a:solidFill>
            </a:rPr>
            <a:t>, tehlikeli davranış sorunları olan çocuklar</a:t>
          </a:r>
          <a:endParaRPr lang="en-US" dirty="0">
            <a:solidFill>
              <a:srgbClr val="002060"/>
            </a:solidFill>
          </a:endParaRPr>
        </a:p>
      </dgm:t>
    </dgm:pt>
    <dgm:pt modelId="{352A355B-DEB5-44EF-8FD1-2A639FFA4F1D}" type="parTrans" cxnId="{69E1C367-6629-4CA2-B026-8F7A334E91C8}">
      <dgm:prSet/>
      <dgm:spPr/>
      <dgm:t>
        <a:bodyPr/>
        <a:lstStyle/>
        <a:p>
          <a:endParaRPr lang="en-US"/>
        </a:p>
      </dgm:t>
    </dgm:pt>
    <dgm:pt modelId="{2455DC8D-07EE-47BF-A7D2-D3A3D280E28F}" type="sibTrans" cxnId="{69E1C367-6629-4CA2-B026-8F7A334E91C8}">
      <dgm:prSet/>
      <dgm:spPr/>
      <dgm:t>
        <a:bodyPr/>
        <a:lstStyle/>
        <a:p>
          <a:endParaRPr lang="en-US"/>
        </a:p>
      </dgm:t>
    </dgm:pt>
    <dgm:pt modelId="{F33C701F-394D-41C3-9B4F-F0B3A573AA8F}">
      <dgm:prSet/>
      <dgm:spPr/>
      <dgm:t>
        <a:bodyPr/>
        <a:lstStyle/>
        <a:p>
          <a:r>
            <a:rPr lang="tr-TR" b="0" i="0" baseline="0" dirty="0">
              <a:solidFill>
                <a:srgbClr val="002060"/>
              </a:solidFill>
            </a:rPr>
            <a:t>Üvey çocuklar</a:t>
          </a:r>
          <a:endParaRPr lang="en-US" dirty="0">
            <a:solidFill>
              <a:srgbClr val="002060"/>
            </a:solidFill>
          </a:endParaRPr>
        </a:p>
      </dgm:t>
    </dgm:pt>
    <dgm:pt modelId="{585A429B-D2C2-4363-BB2C-CE3416A0684F}" type="parTrans" cxnId="{E1132678-6B11-4E20-BB19-E2A6A3CAEFAC}">
      <dgm:prSet/>
      <dgm:spPr/>
      <dgm:t>
        <a:bodyPr/>
        <a:lstStyle/>
        <a:p>
          <a:endParaRPr lang="en-US"/>
        </a:p>
      </dgm:t>
    </dgm:pt>
    <dgm:pt modelId="{E1AC8585-05F6-4C97-A061-67439FFE2398}" type="sibTrans" cxnId="{E1132678-6B11-4E20-BB19-E2A6A3CAEFAC}">
      <dgm:prSet/>
      <dgm:spPr/>
      <dgm:t>
        <a:bodyPr/>
        <a:lstStyle/>
        <a:p>
          <a:endParaRPr lang="en-US"/>
        </a:p>
      </dgm:t>
    </dgm:pt>
    <dgm:pt modelId="{EA917304-92E2-4DDB-81AA-5AAEE03B04F0}">
      <dgm:prSet/>
      <dgm:spPr/>
      <dgm:t>
        <a:bodyPr/>
        <a:lstStyle/>
        <a:p>
          <a:r>
            <a:rPr lang="tr-TR" b="0" i="0" baseline="0" dirty="0">
              <a:solidFill>
                <a:srgbClr val="002060"/>
              </a:solidFill>
            </a:rPr>
            <a:t>Başarısız okul hayatı olan çocuklar</a:t>
          </a:r>
          <a:endParaRPr lang="en-US" dirty="0">
            <a:solidFill>
              <a:srgbClr val="002060"/>
            </a:solidFill>
          </a:endParaRPr>
        </a:p>
      </dgm:t>
    </dgm:pt>
    <dgm:pt modelId="{C018EEE1-0E10-4593-942E-AC0CE5478E94}" type="parTrans" cxnId="{2C632B1F-27B1-4A66-BA31-97E826B689D2}">
      <dgm:prSet/>
      <dgm:spPr/>
      <dgm:t>
        <a:bodyPr/>
        <a:lstStyle/>
        <a:p>
          <a:endParaRPr lang="en-US"/>
        </a:p>
      </dgm:t>
    </dgm:pt>
    <dgm:pt modelId="{603E52FD-188B-419B-8276-50A83C508617}" type="sibTrans" cxnId="{2C632B1F-27B1-4A66-BA31-97E826B689D2}">
      <dgm:prSet/>
      <dgm:spPr/>
      <dgm:t>
        <a:bodyPr/>
        <a:lstStyle/>
        <a:p>
          <a:endParaRPr lang="en-US"/>
        </a:p>
      </dgm:t>
    </dgm:pt>
    <dgm:pt modelId="{2EAB821D-6C51-4B1B-AB72-6AF32FDA5C82}">
      <dgm:prSet/>
      <dgm:spPr/>
      <dgm:t>
        <a:bodyPr/>
        <a:lstStyle/>
        <a:p>
          <a:r>
            <a:rPr lang="tr-TR" b="0" i="0" baseline="0" dirty="0">
              <a:solidFill>
                <a:srgbClr val="002060"/>
              </a:solidFill>
            </a:rPr>
            <a:t>Anti sosyal arkadaş grubuna sahip olan çocuklar</a:t>
          </a:r>
          <a:endParaRPr lang="en-US" dirty="0">
            <a:solidFill>
              <a:srgbClr val="002060"/>
            </a:solidFill>
          </a:endParaRPr>
        </a:p>
      </dgm:t>
    </dgm:pt>
    <dgm:pt modelId="{5B59DBEA-4BB9-4C96-AE44-F624EAE4CF3E}" type="parTrans" cxnId="{32D13EFF-D650-460D-927D-91F1F2EFE527}">
      <dgm:prSet/>
      <dgm:spPr/>
      <dgm:t>
        <a:bodyPr/>
        <a:lstStyle/>
        <a:p>
          <a:endParaRPr lang="en-US"/>
        </a:p>
      </dgm:t>
    </dgm:pt>
    <dgm:pt modelId="{98428E15-D441-4CC7-8EE3-230642BF5C45}" type="sibTrans" cxnId="{32D13EFF-D650-460D-927D-91F1F2EFE527}">
      <dgm:prSet/>
      <dgm:spPr/>
      <dgm:t>
        <a:bodyPr/>
        <a:lstStyle/>
        <a:p>
          <a:endParaRPr lang="en-US"/>
        </a:p>
      </dgm:t>
    </dgm:pt>
    <dgm:pt modelId="{1CA7C554-861B-4AF7-BE53-36C0D3A88A7D}" type="pres">
      <dgm:prSet presAssocID="{9AD18E68-63B9-41DE-B24F-B8E85C785F78}" presName="linear" presStyleCnt="0">
        <dgm:presLayoutVars>
          <dgm:animLvl val="lvl"/>
          <dgm:resizeHandles val="exact"/>
        </dgm:presLayoutVars>
      </dgm:prSet>
      <dgm:spPr/>
      <dgm:t>
        <a:bodyPr/>
        <a:lstStyle/>
        <a:p>
          <a:endParaRPr lang="tr-TR"/>
        </a:p>
      </dgm:t>
    </dgm:pt>
    <dgm:pt modelId="{B5BB7893-CB96-43CB-A06B-163A3299F299}" type="pres">
      <dgm:prSet presAssocID="{C24D45D3-BADA-497C-973D-CDF1BA37BD11}" presName="parentText" presStyleLbl="node1" presStyleIdx="0" presStyleCnt="8">
        <dgm:presLayoutVars>
          <dgm:chMax val="0"/>
          <dgm:bulletEnabled val="1"/>
        </dgm:presLayoutVars>
      </dgm:prSet>
      <dgm:spPr/>
      <dgm:t>
        <a:bodyPr/>
        <a:lstStyle/>
        <a:p>
          <a:endParaRPr lang="tr-TR"/>
        </a:p>
      </dgm:t>
    </dgm:pt>
    <dgm:pt modelId="{CF3CBEEF-55EE-425A-8A25-B3F9A9BF48AF}" type="pres">
      <dgm:prSet presAssocID="{92F81C05-1535-4C3E-9C5E-D765F2A334F2}" presName="spacer" presStyleCnt="0"/>
      <dgm:spPr/>
    </dgm:pt>
    <dgm:pt modelId="{BA7FD23B-6C40-4F47-9A67-342B27D9AC81}" type="pres">
      <dgm:prSet presAssocID="{982BB406-E84F-4798-AC77-F3F17D3A4C57}" presName="parentText" presStyleLbl="node1" presStyleIdx="1" presStyleCnt="8">
        <dgm:presLayoutVars>
          <dgm:chMax val="0"/>
          <dgm:bulletEnabled val="1"/>
        </dgm:presLayoutVars>
      </dgm:prSet>
      <dgm:spPr/>
      <dgm:t>
        <a:bodyPr/>
        <a:lstStyle/>
        <a:p>
          <a:endParaRPr lang="tr-TR"/>
        </a:p>
      </dgm:t>
    </dgm:pt>
    <dgm:pt modelId="{4D38F47A-2F69-43A1-B644-56D8D63D2D96}" type="pres">
      <dgm:prSet presAssocID="{74BAA22C-F1EC-465F-8021-5B22EE1E3B41}" presName="spacer" presStyleCnt="0"/>
      <dgm:spPr/>
    </dgm:pt>
    <dgm:pt modelId="{6288B108-0184-41EC-B66E-889D7884AC84}" type="pres">
      <dgm:prSet presAssocID="{24394325-0961-4DA3-AE3C-23C08E398433}" presName="parentText" presStyleLbl="node1" presStyleIdx="2" presStyleCnt="8">
        <dgm:presLayoutVars>
          <dgm:chMax val="0"/>
          <dgm:bulletEnabled val="1"/>
        </dgm:presLayoutVars>
      </dgm:prSet>
      <dgm:spPr/>
      <dgm:t>
        <a:bodyPr/>
        <a:lstStyle/>
        <a:p>
          <a:endParaRPr lang="tr-TR"/>
        </a:p>
      </dgm:t>
    </dgm:pt>
    <dgm:pt modelId="{3F25B2F9-F93B-418D-813E-CD74820AD446}" type="pres">
      <dgm:prSet presAssocID="{53CCDEE0-5231-4372-A86A-62C6ACE191B0}" presName="spacer" presStyleCnt="0"/>
      <dgm:spPr/>
    </dgm:pt>
    <dgm:pt modelId="{08768B63-0AA0-4D7F-83E4-9CCB029AD9CD}" type="pres">
      <dgm:prSet presAssocID="{DF355582-8FED-4882-A5D4-17052DA1E231}" presName="parentText" presStyleLbl="node1" presStyleIdx="3" presStyleCnt="8" custLinFactNeighborX="-1034">
        <dgm:presLayoutVars>
          <dgm:chMax val="0"/>
          <dgm:bulletEnabled val="1"/>
        </dgm:presLayoutVars>
      </dgm:prSet>
      <dgm:spPr/>
      <dgm:t>
        <a:bodyPr/>
        <a:lstStyle/>
        <a:p>
          <a:endParaRPr lang="tr-TR"/>
        </a:p>
      </dgm:t>
    </dgm:pt>
    <dgm:pt modelId="{40F960B9-57D7-42E3-B54A-EF5C79604D91}" type="pres">
      <dgm:prSet presAssocID="{6AFA712D-0C77-4309-80DF-293590EA63D0}" presName="spacer" presStyleCnt="0"/>
      <dgm:spPr/>
    </dgm:pt>
    <dgm:pt modelId="{41740E8F-85D0-4A35-9455-C2968F3D05EF}" type="pres">
      <dgm:prSet presAssocID="{6BEBCF78-2B33-4DA7-A6B9-C92895A9EC14}" presName="parentText" presStyleLbl="node1" presStyleIdx="4" presStyleCnt="8">
        <dgm:presLayoutVars>
          <dgm:chMax val="0"/>
          <dgm:bulletEnabled val="1"/>
        </dgm:presLayoutVars>
      </dgm:prSet>
      <dgm:spPr/>
      <dgm:t>
        <a:bodyPr/>
        <a:lstStyle/>
        <a:p>
          <a:endParaRPr lang="tr-TR"/>
        </a:p>
      </dgm:t>
    </dgm:pt>
    <dgm:pt modelId="{C075F07F-3EAC-49D0-9213-A5C7598CCF45}" type="pres">
      <dgm:prSet presAssocID="{2455DC8D-07EE-47BF-A7D2-D3A3D280E28F}" presName="spacer" presStyleCnt="0"/>
      <dgm:spPr/>
    </dgm:pt>
    <dgm:pt modelId="{2EAF4CFD-B6D2-4EE6-A871-4D4E4696C33D}" type="pres">
      <dgm:prSet presAssocID="{F33C701F-394D-41C3-9B4F-F0B3A573AA8F}" presName="parentText" presStyleLbl="node1" presStyleIdx="5" presStyleCnt="8">
        <dgm:presLayoutVars>
          <dgm:chMax val="0"/>
          <dgm:bulletEnabled val="1"/>
        </dgm:presLayoutVars>
      </dgm:prSet>
      <dgm:spPr/>
      <dgm:t>
        <a:bodyPr/>
        <a:lstStyle/>
        <a:p>
          <a:endParaRPr lang="tr-TR"/>
        </a:p>
      </dgm:t>
    </dgm:pt>
    <dgm:pt modelId="{59E352CB-4B64-44AE-8FD7-A08B1B77CB08}" type="pres">
      <dgm:prSet presAssocID="{E1AC8585-05F6-4C97-A061-67439FFE2398}" presName="spacer" presStyleCnt="0"/>
      <dgm:spPr/>
    </dgm:pt>
    <dgm:pt modelId="{42C5DFEE-1AD8-4C41-AD2D-686BB018966E}" type="pres">
      <dgm:prSet presAssocID="{EA917304-92E2-4DDB-81AA-5AAEE03B04F0}" presName="parentText" presStyleLbl="node1" presStyleIdx="6" presStyleCnt="8">
        <dgm:presLayoutVars>
          <dgm:chMax val="0"/>
          <dgm:bulletEnabled val="1"/>
        </dgm:presLayoutVars>
      </dgm:prSet>
      <dgm:spPr/>
      <dgm:t>
        <a:bodyPr/>
        <a:lstStyle/>
        <a:p>
          <a:endParaRPr lang="tr-TR"/>
        </a:p>
      </dgm:t>
    </dgm:pt>
    <dgm:pt modelId="{388D68A0-FEA1-4719-93B4-05812B180E08}" type="pres">
      <dgm:prSet presAssocID="{603E52FD-188B-419B-8276-50A83C508617}" presName="spacer" presStyleCnt="0"/>
      <dgm:spPr/>
    </dgm:pt>
    <dgm:pt modelId="{903C019E-0EE0-4E6A-9A28-E44504695919}" type="pres">
      <dgm:prSet presAssocID="{2EAB821D-6C51-4B1B-AB72-6AF32FDA5C82}" presName="parentText" presStyleLbl="node1" presStyleIdx="7" presStyleCnt="8">
        <dgm:presLayoutVars>
          <dgm:chMax val="0"/>
          <dgm:bulletEnabled val="1"/>
        </dgm:presLayoutVars>
      </dgm:prSet>
      <dgm:spPr/>
      <dgm:t>
        <a:bodyPr/>
        <a:lstStyle/>
        <a:p>
          <a:endParaRPr lang="tr-TR"/>
        </a:p>
      </dgm:t>
    </dgm:pt>
  </dgm:ptLst>
  <dgm:cxnLst>
    <dgm:cxn modelId="{E6CBBB71-6296-4C5C-A129-13B7ED4B9B03}" type="presOf" srcId="{DF355582-8FED-4882-A5D4-17052DA1E231}" destId="{08768B63-0AA0-4D7F-83E4-9CCB029AD9CD}" srcOrd="0" destOrd="0" presId="urn:microsoft.com/office/officeart/2005/8/layout/vList2"/>
    <dgm:cxn modelId="{0425FD86-216C-4AB2-97AA-DD2DD4D9ED9C}" type="presOf" srcId="{6BEBCF78-2B33-4DA7-A6B9-C92895A9EC14}" destId="{41740E8F-85D0-4A35-9455-C2968F3D05EF}" srcOrd="0" destOrd="0" presId="urn:microsoft.com/office/officeart/2005/8/layout/vList2"/>
    <dgm:cxn modelId="{48CCC218-FF8E-4F0E-BEEF-BA3DAF12A25D}" srcId="{9AD18E68-63B9-41DE-B24F-B8E85C785F78}" destId="{DF355582-8FED-4882-A5D4-17052DA1E231}" srcOrd="3" destOrd="0" parTransId="{6093E20D-7485-469A-B5E2-471E4733B4B1}" sibTransId="{6AFA712D-0C77-4309-80DF-293590EA63D0}"/>
    <dgm:cxn modelId="{32D13EFF-D650-460D-927D-91F1F2EFE527}" srcId="{9AD18E68-63B9-41DE-B24F-B8E85C785F78}" destId="{2EAB821D-6C51-4B1B-AB72-6AF32FDA5C82}" srcOrd="7" destOrd="0" parTransId="{5B59DBEA-4BB9-4C96-AE44-F624EAE4CF3E}" sibTransId="{98428E15-D441-4CC7-8EE3-230642BF5C45}"/>
    <dgm:cxn modelId="{F6A08DF3-62B9-40CF-A7AF-79A1E0449F01}" srcId="{9AD18E68-63B9-41DE-B24F-B8E85C785F78}" destId="{24394325-0961-4DA3-AE3C-23C08E398433}" srcOrd="2" destOrd="0" parTransId="{2F3EC0FF-1F9E-484C-9E99-AFA59AD201F9}" sibTransId="{53CCDEE0-5231-4372-A86A-62C6ACE191B0}"/>
    <dgm:cxn modelId="{5498FD17-C9FF-4532-B4B5-FA2775DDE462}" srcId="{9AD18E68-63B9-41DE-B24F-B8E85C785F78}" destId="{C24D45D3-BADA-497C-973D-CDF1BA37BD11}" srcOrd="0" destOrd="0" parTransId="{FBA9D0D2-310E-477E-B9D7-F4585433EDFA}" sibTransId="{92F81C05-1535-4C3E-9C5E-D765F2A334F2}"/>
    <dgm:cxn modelId="{FF064161-C2AB-473A-99A4-7F5B342B45B5}" srcId="{9AD18E68-63B9-41DE-B24F-B8E85C785F78}" destId="{982BB406-E84F-4798-AC77-F3F17D3A4C57}" srcOrd="1" destOrd="0" parTransId="{C2976266-5970-4A05-BE09-921709CA046D}" sibTransId="{74BAA22C-F1EC-465F-8021-5B22EE1E3B41}"/>
    <dgm:cxn modelId="{573829B9-012B-47FF-AEBC-17D36715C7AF}" type="presOf" srcId="{2EAB821D-6C51-4B1B-AB72-6AF32FDA5C82}" destId="{903C019E-0EE0-4E6A-9A28-E44504695919}" srcOrd="0" destOrd="0" presId="urn:microsoft.com/office/officeart/2005/8/layout/vList2"/>
    <dgm:cxn modelId="{81EF9D6D-87E9-409B-BA71-1143528C69C5}" type="presOf" srcId="{24394325-0961-4DA3-AE3C-23C08E398433}" destId="{6288B108-0184-41EC-B66E-889D7884AC84}" srcOrd="0" destOrd="0" presId="urn:microsoft.com/office/officeart/2005/8/layout/vList2"/>
    <dgm:cxn modelId="{15AE6DBE-03E5-423B-810C-9AF2E2990930}" type="presOf" srcId="{982BB406-E84F-4798-AC77-F3F17D3A4C57}" destId="{BA7FD23B-6C40-4F47-9A67-342B27D9AC81}" srcOrd="0" destOrd="0" presId="urn:microsoft.com/office/officeart/2005/8/layout/vList2"/>
    <dgm:cxn modelId="{37DCB4D0-CAF2-44C8-A134-C843B026D4A2}" type="presOf" srcId="{9AD18E68-63B9-41DE-B24F-B8E85C785F78}" destId="{1CA7C554-861B-4AF7-BE53-36C0D3A88A7D}" srcOrd="0" destOrd="0" presId="urn:microsoft.com/office/officeart/2005/8/layout/vList2"/>
    <dgm:cxn modelId="{69E1C367-6629-4CA2-B026-8F7A334E91C8}" srcId="{9AD18E68-63B9-41DE-B24F-B8E85C785F78}" destId="{6BEBCF78-2B33-4DA7-A6B9-C92895A9EC14}" srcOrd="4" destOrd="0" parTransId="{352A355B-DEB5-44EF-8FD1-2A639FFA4F1D}" sibTransId="{2455DC8D-07EE-47BF-A7D2-D3A3D280E28F}"/>
    <dgm:cxn modelId="{2C632B1F-27B1-4A66-BA31-97E826B689D2}" srcId="{9AD18E68-63B9-41DE-B24F-B8E85C785F78}" destId="{EA917304-92E2-4DDB-81AA-5AAEE03B04F0}" srcOrd="6" destOrd="0" parTransId="{C018EEE1-0E10-4593-942E-AC0CE5478E94}" sibTransId="{603E52FD-188B-419B-8276-50A83C508617}"/>
    <dgm:cxn modelId="{08FDBE6E-EF3A-4485-8A8D-CB4F2D576FE4}" type="presOf" srcId="{EA917304-92E2-4DDB-81AA-5AAEE03B04F0}" destId="{42C5DFEE-1AD8-4C41-AD2D-686BB018966E}" srcOrd="0" destOrd="0" presId="urn:microsoft.com/office/officeart/2005/8/layout/vList2"/>
    <dgm:cxn modelId="{3949D81D-9592-4C31-912D-494720947594}" type="presOf" srcId="{C24D45D3-BADA-497C-973D-CDF1BA37BD11}" destId="{B5BB7893-CB96-43CB-A06B-163A3299F299}" srcOrd="0" destOrd="0" presId="urn:microsoft.com/office/officeart/2005/8/layout/vList2"/>
    <dgm:cxn modelId="{398B2763-5AC8-4B28-8D17-AC211664F5B1}" type="presOf" srcId="{F33C701F-394D-41C3-9B4F-F0B3A573AA8F}" destId="{2EAF4CFD-B6D2-4EE6-A871-4D4E4696C33D}" srcOrd="0" destOrd="0" presId="urn:microsoft.com/office/officeart/2005/8/layout/vList2"/>
    <dgm:cxn modelId="{E1132678-6B11-4E20-BB19-E2A6A3CAEFAC}" srcId="{9AD18E68-63B9-41DE-B24F-B8E85C785F78}" destId="{F33C701F-394D-41C3-9B4F-F0B3A573AA8F}" srcOrd="5" destOrd="0" parTransId="{585A429B-D2C2-4363-BB2C-CE3416A0684F}" sibTransId="{E1AC8585-05F6-4C97-A061-67439FFE2398}"/>
    <dgm:cxn modelId="{00022667-E911-45C3-862D-EA7543787341}" type="presParOf" srcId="{1CA7C554-861B-4AF7-BE53-36C0D3A88A7D}" destId="{B5BB7893-CB96-43CB-A06B-163A3299F299}" srcOrd="0" destOrd="0" presId="urn:microsoft.com/office/officeart/2005/8/layout/vList2"/>
    <dgm:cxn modelId="{D14D1D6D-4B0F-4FAA-9516-F862E78AAA35}" type="presParOf" srcId="{1CA7C554-861B-4AF7-BE53-36C0D3A88A7D}" destId="{CF3CBEEF-55EE-425A-8A25-B3F9A9BF48AF}" srcOrd="1" destOrd="0" presId="urn:microsoft.com/office/officeart/2005/8/layout/vList2"/>
    <dgm:cxn modelId="{9D91715E-0996-444A-A0F0-BD1ACE3C6B40}" type="presParOf" srcId="{1CA7C554-861B-4AF7-BE53-36C0D3A88A7D}" destId="{BA7FD23B-6C40-4F47-9A67-342B27D9AC81}" srcOrd="2" destOrd="0" presId="urn:microsoft.com/office/officeart/2005/8/layout/vList2"/>
    <dgm:cxn modelId="{ADB5F757-B6E8-4478-889E-15FD839D4C81}" type="presParOf" srcId="{1CA7C554-861B-4AF7-BE53-36C0D3A88A7D}" destId="{4D38F47A-2F69-43A1-B644-56D8D63D2D96}" srcOrd="3" destOrd="0" presId="urn:microsoft.com/office/officeart/2005/8/layout/vList2"/>
    <dgm:cxn modelId="{5074D0C4-814B-4B33-9980-54B5CFE622A0}" type="presParOf" srcId="{1CA7C554-861B-4AF7-BE53-36C0D3A88A7D}" destId="{6288B108-0184-41EC-B66E-889D7884AC84}" srcOrd="4" destOrd="0" presId="urn:microsoft.com/office/officeart/2005/8/layout/vList2"/>
    <dgm:cxn modelId="{F4CE8EAA-760D-4FE5-94C3-A1BFFB64C563}" type="presParOf" srcId="{1CA7C554-861B-4AF7-BE53-36C0D3A88A7D}" destId="{3F25B2F9-F93B-418D-813E-CD74820AD446}" srcOrd="5" destOrd="0" presId="urn:microsoft.com/office/officeart/2005/8/layout/vList2"/>
    <dgm:cxn modelId="{8F912871-C889-4C4E-8D10-1DB0EEF5FAF7}" type="presParOf" srcId="{1CA7C554-861B-4AF7-BE53-36C0D3A88A7D}" destId="{08768B63-0AA0-4D7F-83E4-9CCB029AD9CD}" srcOrd="6" destOrd="0" presId="urn:microsoft.com/office/officeart/2005/8/layout/vList2"/>
    <dgm:cxn modelId="{7A05DED7-7065-4603-A45A-1A4D2CC673A2}" type="presParOf" srcId="{1CA7C554-861B-4AF7-BE53-36C0D3A88A7D}" destId="{40F960B9-57D7-42E3-B54A-EF5C79604D91}" srcOrd="7" destOrd="0" presId="urn:microsoft.com/office/officeart/2005/8/layout/vList2"/>
    <dgm:cxn modelId="{D923440A-45E7-4481-8322-798F3FEEB24C}" type="presParOf" srcId="{1CA7C554-861B-4AF7-BE53-36C0D3A88A7D}" destId="{41740E8F-85D0-4A35-9455-C2968F3D05EF}" srcOrd="8" destOrd="0" presId="urn:microsoft.com/office/officeart/2005/8/layout/vList2"/>
    <dgm:cxn modelId="{6C859629-66E6-4E10-BB79-91F6775A9198}" type="presParOf" srcId="{1CA7C554-861B-4AF7-BE53-36C0D3A88A7D}" destId="{C075F07F-3EAC-49D0-9213-A5C7598CCF45}" srcOrd="9" destOrd="0" presId="urn:microsoft.com/office/officeart/2005/8/layout/vList2"/>
    <dgm:cxn modelId="{E31EA956-2323-4A52-B73C-6CE641389963}" type="presParOf" srcId="{1CA7C554-861B-4AF7-BE53-36C0D3A88A7D}" destId="{2EAF4CFD-B6D2-4EE6-A871-4D4E4696C33D}" srcOrd="10" destOrd="0" presId="urn:microsoft.com/office/officeart/2005/8/layout/vList2"/>
    <dgm:cxn modelId="{91A4EEC1-76B2-40A0-9E8F-E66BDF002F96}" type="presParOf" srcId="{1CA7C554-861B-4AF7-BE53-36C0D3A88A7D}" destId="{59E352CB-4B64-44AE-8FD7-A08B1B77CB08}" srcOrd="11" destOrd="0" presId="urn:microsoft.com/office/officeart/2005/8/layout/vList2"/>
    <dgm:cxn modelId="{0ECBFAC6-03BE-41E0-B417-D94A48A1595B}" type="presParOf" srcId="{1CA7C554-861B-4AF7-BE53-36C0D3A88A7D}" destId="{42C5DFEE-1AD8-4C41-AD2D-686BB018966E}" srcOrd="12" destOrd="0" presId="urn:microsoft.com/office/officeart/2005/8/layout/vList2"/>
    <dgm:cxn modelId="{C9167EFE-F8EF-4766-B1D1-E513ED34D898}" type="presParOf" srcId="{1CA7C554-861B-4AF7-BE53-36C0D3A88A7D}" destId="{388D68A0-FEA1-4719-93B4-05812B180E08}" srcOrd="13" destOrd="0" presId="urn:microsoft.com/office/officeart/2005/8/layout/vList2"/>
    <dgm:cxn modelId="{9BF08067-D5DE-4A86-A266-DB2682E73649}" type="presParOf" srcId="{1CA7C554-861B-4AF7-BE53-36C0D3A88A7D}" destId="{903C019E-0EE0-4E6A-9A28-E44504695919}"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F7F6CF-8EED-4480-8EB8-343BD6546235}" type="doc">
      <dgm:prSet loTypeId="urn:microsoft.com/office/officeart/2005/8/layout/default#1" loCatId="list" qsTypeId="urn:microsoft.com/office/officeart/2005/8/quickstyle/simple4" qsCatId="simple" csTypeId="urn:microsoft.com/office/officeart/2005/8/colors/colorful1#1" csCatId="colorful"/>
      <dgm:spPr/>
      <dgm:t>
        <a:bodyPr/>
        <a:lstStyle/>
        <a:p>
          <a:endParaRPr lang="en-US"/>
        </a:p>
      </dgm:t>
    </dgm:pt>
    <dgm:pt modelId="{8FFC0760-631C-42F6-87EB-B066EF6A660C}">
      <dgm:prSet/>
      <dgm:spPr/>
      <dgm:t>
        <a:bodyPr/>
        <a:lstStyle/>
        <a:p>
          <a:r>
            <a:rPr lang="tr-TR" b="0" i="0" baseline="0"/>
            <a:t>Genç ebeveyn, yalnız yaşayan ebeveyn olmak</a:t>
          </a:r>
          <a:endParaRPr lang="en-US"/>
        </a:p>
      </dgm:t>
    </dgm:pt>
    <dgm:pt modelId="{0E4A58CC-9C17-4B6C-B2E1-3DC3E1241FF4}" type="parTrans" cxnId="{246B12C4-D487-44E1-B2C6-71975B5C993A}">
      <dgm:prSet/>
      <dgm:spPr/>
      <dgm:t>
        <a:bodyPr/>
        <a:lstStyle/>
        <a:p>
          <a:endParaRPr lang="en-US"/>
        </a:p>
      </dgm:t>
    </dgm:pt>
    <dgm:pt modelId="{5007016A-081F-4739-998F-75C840BE13CC}" type="sibTrans" cxnId="{246B12C4-D487-44E1-B2C6-71975B5C993A}">
      <dgm:prSet/>
      <dgm:spPr/>
      <dgm:t>
        <a:bodyPr/>
        <a:lstStyle/>
        <a:p>
          <a:endParaRPr lang="en-US"/>
        </a:p>
      </dgm:t>
    </dgm:pt>
    <dgm:pt modelId="{46B6B88F-888F-4127-8AD7-21165493507F}">
      <dgm:prSet/>
      <dgm:spPr/>
      <dgm:t>
        <a:bodyPr/>
        <a:lstStyle/>
        <a:p>
          <a:r>
            <a:rPr lang="tr-TR" b="0" i="0" baseline="0"/>
            <a:t>Ebeveynlik konusunda beceri sahibi olmamak</a:t>
          </a:r>
          <a:endParaRPr lang="en-US"/>
        </a:p>
      </dgm:t>
    </dgm:pt>
    <dgm:pt modelId="{2E596279-C603-4345-A053-AF7B670896A5}" type="parTrans" cxnId="{948A766F-240A-47AC-A736-26DA174C38DE}">
      <dgm:prSet/>
      <dgm:spPr/>
      <dgm:t>
        <a:bodyPr/>
        <a:lstStyle/>
        <a:p>
          <a:endParaRPr lang="en-US"/>
        </a:p>
      </dgm:t>
    </dgm:pt>
    <dgm:pt modelId="{8D62FC7D-5742-4D2C-AE7B-A7AA0EB26D97}" type="sibTrans" cxnId="{948A766F-240A-47AC-A736-26DA174C38DE}">
      <dgm:prSet/>
      <dgm:spPr/>
      <dgm:t>
        <a:bodyPr/>
        <a:lstStyle/>
        <a:p>
          <a:endParaRPr lang="en-US"/>
        </a:p>
      </dgm:t>
    </dgm:pt>
    <dgm:pt modelId="{03029459-CB64-4A56-9351-9208AB131745}">
      <dgm:prSet/>
      <dgm:spPr/>
      <dgm:t>
        <a:bodyPr/>
        <a:lstStyle/>
        <a:p>
          <a:r>
            <a:rPr lang="tr-TR" b="0" i="0" baseline="0"/>
            <a:t>Eğitim eksikliği (Çocuk gelişimi hakkında bilgisizlik, bilinçsizlik)</a:t>
          </a:r>
          <a:endParaRPr lang="en-US"/>
        </a:p>
      </dgm:t>
    </dgm:pt>
    <dgm:pt modelId="{1D56FDAD-1A51-4257-8DFE-78A673DD29C1}" type="parTrans" cxnId="{8569309F-5949-4DDB-A244-E0A478F430E1}">
      <dgm:prSet/>
      <dgm:spPr/>
      <dgm:t>
        <a:bodyPr/>
        <a:lstStyle/>
        <a:p>
          <a:endParaRPr lang="en-US"/>
        </a:p>
      </dgm:t>
    </dgm:pt>
    <dgm:pt modelId="{6B4A0191-82AD-493D-B210-B769539308D6}" type="sibTrans" cxnId="{8569309F-5949-4DDB-A244-E0A478F430E1}">
      <dgm:prSet/>
      <dgm:spPr/>
      <dgm:t>
        <a:bodyPr/>
        <a:lstStyle/>
        <a:p>
          <a:endParaRPr lang="en-US"/>
        </a:p>
      </dgm:t>
    </dgm:pt>
    <dgm:pt modelId="{E4C1A150-173E-4E2F-8565-571C72791C43}">
      <dgm:prSet/>
      <dgm:spPr/>
      <dgm:t>
        <a:bodyPr/>
        <a:lstStyle/>
        <a:p>
          <a:r>
            <a:rPr lang="tr-TR" b="0" i="0" baseline="0"/>
            <a:t>Alkol ve/veya uyuşturucu kullanıyor olmak</a:t>
          </a:r>
          <a:endParaRPr lang="en-US"/>
        </a:p>
      </dgm:t>
    </dgm:pt>
    <dgm:pt modelId="{3B07D04B-77F9-4A16-9D01-0F32DCBD11DD}" type="parTrans" cxnId="{F3A9624C-9EF7-4764-9D1C-B51613DB40CD}">
      <dgm:prSet/>
      <dgm:spPr/>
      <dgm:t>
        <a:bodyPr/>
        <a:lstStyle/>
        <a:p>
          <a:endParaRPr lang="en-US"/>
        </a:p>
      </dgm:t>
    </dgm:pt>
    <dgm:pt modelId="{42FB7943-3DD5-482E-B2AF-7CF6DE46C2D2}" type="sibTrans" cxnId="{F3A9624C-9EF7-4764-9D1C-B51613DB40CD}">
      <dgm:prSet/>
      <dgm:spPr/>
      <dgm:t>
        <a:bodyPr/>
        <a:lstStyle/>
        <a:p>
          <a:endParaRPr lang="en-US"/>
        </a:p>
      </dgm:t>
    </dgm:pt>
    <dgm:pt modelId="{C43F73BD-F307-4511-8BC9-7BC5BACC2472}">
      <dgm:prSet/>
      <dgm:spPr/>
      <dgm:t>
        <a:bodyPr/>
        <a:lstStyle/>
        <a:p>
          <a:r>
            <a:rPr lang="tr-TR" b="0" i="0" baseline="0"/>
            <a:t>Çocukken istismara uğramış olmak</a:t>
          </a:r>
          <a:endParaRPr lang="en-US"/>
        </a:p>
      </dgm:t>
    </dgm:pt>
    <dgm:pt modelId="{512C7603-0C23-42AE-9C5E-C91EC8C9DE64}" type="parTrans" cxnId="{297B6E03-7B77-4203-851B-937F9C85D714}">
      <dgm:prSet/>
      <dgm:spPr/>
      <dgm:t>
        <a:bodyPr/>
        <a:lstStyle/>
        <a:p>
          <a:endParaRPr lang="en-US"/>
        </a:p>
      </dgm:t>
    </dgm:pt>
    <dgm:pt modelId="{316F1F6D-2E51-4377-B66C-3F627DD8D2CC}" type="sibTrans" cxnId="{297B6E03-7B77-4203-851B-937F9C85D714}">
      <dgm:prSet/>
      <dgm:spPr/>
      <dgm:t>
        <a:bodyPr/>
        <a:lstStyle/>
        <a:p>
          <a:endParaRPr lang="en-US"/>
        </a:p>
      </dgm:t>
    </dgm:pt>
    <dgm:pt modelId="{176C2C7F-8960-45BF-A5AB-99A48F45CFFE}">
      <dgm:prSet/>
      <dgm:spPr/>
      <dgm:t>
        <a:bodyPr/>
        <a:lstStyle/>
        <a:p>
          <a:r>
            <a:rPr lang="tr-TR" b="0" i="0" baseline="0"/>
            <a:t>Fiziksel veya psikiyatrik bir hastalık sahibi olmak</a:t>
          </a:r>
          <a:endParaRPr lang="en-US"/>
        </a:p>
      </dgm:t>
    </dgm:pt>
    <dgm:pt modelId="{93A2FF36-D7B6-4E4A-ABC7-EC089D85F4C6}" type="parTrans" cxnId="{7ED654C5-6E1C-4A8E-A240-A853C4668AED}">
      <dgm:prSet/>
      <dgm:spPr/>
      <dgm:t>
        <a:bodyPr/>
        <a:lstStyle/>
        <a:p>
          <a:endParaRPr lang="en-US"/>
        </a:p>
      </dgm:t>
    </dgm:pt>
    <dgm:pt modelId="{2FAE032A-68C2-4100-A7DF-0BB068B104B8}" type="sibTrans" cxnId="{7ED654C5-6E1C-4A8E-A240-A853C4668AED}">
      <dgm:prSet/>
      <dgm:spPr/>
      <dgm:t>
        <a:bodyPr/>
        <a:lstStyle/>
        <a:p>
          <a:endParaRPr lang="en-US"/>
        </a:p>
      </dgm:t>
    </dgm:pt>
    <dgm:pt modelId="{E476EB76-AA55-4E2E-B174-77EC7401A482}">
      <dgm:prSet/>
      <dgm:spPr/>
      <dgm:t>
        <a:bodyPr/>
        <a:lstStyle/>
        <a:p>
          <a:r>
            <a:rPr lang="tr-TR" b="0" i="0" baseline="0"/>
            <a:t>Dürtü ve öfke kontrolünün yetersiz olmak</a:t>
          </a:r>
          <a:endParaRPr lang="en-US"/>
        </a:p>
      </dgm:t>
    </dgm:pt>
    <dgm:pt modelId="{64518F5A-0E0E-4A6C-B883-713A51DFC618}" type="parTrans" cxnId="{0BF2EF98-A92E-4E52-8B22-0E92982CC66F}">
      <dgm:prSet/>
      <dgm:spPr/>
      <dgm:t>
        <a:bodyPr/>
        <a:lstStyle/>
        <a:p>
          <a:endParaRPr lang="en-US"/>
        </a:p>
      </dgm:t>
    </dgm:pt>
    <dgm:pt modelId="{9D89F020-2CBE-4DC8-B623-23160DBEFA44}" type="sibTrans" cxnId="{0BF2EF98-A92E-4E52-8B22-0E92982CC66F}">
      <dgm:prSet/>
      <dgm:spPr/>
      <dgm:t>
        <a:bodyPr/>
        <a:lstStyle/>
        <a:p>
          <a:endParaRPr lang="en-US"/>
        </a:p>
      </dgm:t>
    </dgm:pt>
    <dgm:pt modelId="{74871D7A-B9E5-4FC1-A29F-B66B6C8BDDBD}">
      <dgm:prSet/>
      <dgm:spPr/>
      <dgm:t>
        <a:bodyPr/>
        <a:lstStyle/>
        <a:p>
          <a:r>
            <a:rPr lang="tr-TR" b="0" i="0" baseline="0"/>
            <a:t>Toplumsal iletişim becerilerinin yetersizliği</a:t>
          </a:r>
          <a:endParaRPr lang="en-US"/>
        </a:p>
      </dgm:t>
    </dgm:pt>
    <dgm:pt modelId="{6E8101A8-781E-444C-B4C9-16F03A2D67E6}" type="parTrans" cxnId="{E78EEF8D-2E65-4963-A756-7090B56E88BB}">
      <dgm:prSet/>
      <dgm:spPr/>
      <dgm:t>
        <a:bodyPr/>
        <a:lstStyle/>
        <a:p>
          <a:endParaRPr lang="en-US"/>
        </a:p>
      </dgm:t>
    </dgm:pt>
    <dgm:pt modelId="{FD337D57-31D0-4747-A45F-9ACF332DD7DF}" type="sibTrans" cxnId="{E78EEF8D-2E65-4963-A756-7090B56E88BB}">
      <dgm:prSet/>
      <dgm:spPr/>
      <dgm:t>
        <a:bodyPr/>
        <a:lstStyle/>
        <a:p>
          <a:endParaRPr lang="en-US"/>
        </a:p>
      </dgm:t>
    </dgm:pt>
    <dgm:pt modelId="{058495AA-5A70-4D85-89CA-A8EC61DF26D7}">
      <dgm:prSet/>
      <dgm:spPr/>
      <dgm:t>
        <a:bodyPr/>
        <a:lstStyle/>
        <a:p>
          <a:r>
            <a:rPr lang="tr-TR" b="0" i="0" baseline="0"/>
            <a:t>Üvey ebeveyn olmak</a:t>
          </a:r>
          <a:endParaRPr lang="en-US"/>
        </a:p>
      </dgm:t>
    </dgm:pt>
    <dgm:pt modelId="{DE7D7D9A-06F8-422B-BEE6-3F26C8EFF325}" type="parTrans" cxnId="{663CE149-8972-4584-8087-66D60D0F5EA1}">
      <dgm:prSet/>
      <dgm:spPr/>
      <dgm:t>
        <a:bodyPr/>
        <a:lstStyle/>
        <a:p>
          <a:endParaRPr lang="en-US"/>
        </a:p>
      </dgm:t>
    </dgm:pt>
    <dgm:pt modelId="{98825AD6-62EE-4540-B8A9-8B9454BA04FC}" type="sibTrans" cxnId="{663CE149-8972-4584-8087-66D60D0F5EA1}">
      <dgm:prSet/>
      <dgm:spPr/>
      <dgm:t>
        <a:bodyPr/>
        <a:lstStyle/>
        <a:p>
          <a:endParaRPr lang="en-US"/>
        </a:p>
      </dgm:t>
    </dgm:pt>
    <dgm:pt modelId="{1C2C41A9-D589-40DC-9CD0-AE933B8E2667}">
      <dgm:prSet/>
      <dgm:spPr/>
      <dgm:t>
        <a:bodyPr/>
        <a:lstStyle/>
        <a:p>
          <a:r>
            <a:rPr lang="tr-TR" b="0" i="0" baseline="0"/>
            <a:t>Çok eşli olmak</a:t>
          </a:r>
          <a:endParaRPr lang="en-US"/>
        </a:p>
      </dgm:t>
    </dgm:pt>
    <dgm:pt modelId="{2753E5BA-A6ED-42AC-A761-47A0009CE839}" type="parTrans" cxnId="{CAC8B072-BFE0-4A9F-9141-D72871425AFA}">
      <dgm:prSet/>
      <dgm:spPr/>
      <dgm:t>
        <a:bodyPr/>
        <a:lstStyle/>
        <a:p>
          <a:endParaRPr lang="en-US"/>
        </a:p>
      </dgm:t>
    </dgm:pt>
    <dgm:pt modelId="{03C6E364-045F-4130-A705-852A906059AA}" type="sibTrans" cxnId="{CAC8B072-BFE0-4A9F-9141-D72871425AFA}">
      <dgm:prSet/>
      <dgm:spPr/>
      <dgm:t>
        <a:bodyPr/>
        <a:lstStyle/>
        <a:p>
          <a:endParaRPr lang="en-US"/>
        </a:p>
      </dgm:t>
    </dgm:pt>
    <dgm:pt modelId="{F3CE814A-26C1-4B77-BA0B-874EB9608382}">
      <dgm:prSet/>
      <dgm:spPr/>
      <dgm:t>
        <a:bodyPr/>
        <a:lstStyle/>
        <a:p>
          <a:r>
            <a:rPr lang="tr-TR" b="0" i="0" baseline="0"/>
            <a:t>Parçalanmış aile</a:t>
          </a:r>
          <a:endParaRPr lang="en-US"/>
        </a:p>
      </dgm:t>
    </dgm:pt>
    <dgm:pt modelId="{FDF8AD76-75B9-4F88-A69A-ED36A2163F23}" type="parTrans" cxnId="{537FC391-8CFF-41DA-8F45-F433E6D2E88E}">
      <dgm:prSet/>
      <dgm:spPr/>
      <dgm:t>
        <a:bodyPr/>
        <a:lstStyle/>
        <a:p>
          <a:endParaRPr lang="en-US"/>
        </a:p>
      </dgm:t>
    </dgm:pt>
    <dgm:pt modelId="{09925A27-25C0-4137-976D-B5D3D424FF49}" type="sibTrans" cxnId="{537FC391-8CFF-41DA-8F45-F433E6D2E88E}">
      <dgm:prSet/>
      <dgm:spPr/>
      <dgm:t>
        <a:bodyPr/>
        <a:lstStyle/>
        <a:p>
          <a:endParaRPr lang="en-US"/>
        </a:p>
      </dgm:t>
    </dgm:pt>
    <dgm:pt modelId="{9168265C-4862-4107-AAD6-D239ECA0FFC2}" type="pres">
      <dgm:prSet presAssocID="{50F7F6CF-8EED-4480-8EB8-343BD6546235}" presName="diagram" presStyleCnt="0">
        <dgm:presLayoutVars>
          <dgm:dir/>
          <dgm:resizeHandles val="exact"/>
        </dgm:presLayoutVars>
      </dgm:prSet>
      <dgm:spPr/>
      <dgm:t>
        <a:bodyPr/>
        <a:lstStyle/>
        <a:p>
          <a:endParaRPr lang="tr-TR"/>
        </a:p>
      </dgm:t>
    </dgm:pt>
    <dgm:pt modelId="{B6963B3F-949A-47DD-8D63-71C37A738825}" type="pres">
      <dgm:prSet presAssocID="{8FFC0760-631C-42F6-87EB-B066EF6A660C}" presName="node" presStyleLbl="node1" presStyleIdx="0" presStyleCnt="11">
        <dgm:presLayoutVars>
          <dgm:bulletEnabled val="1"/>
        </dgm:presLayoutVars>
      </dgm:prSet>
      <dgm:spPr/>
      <dgm:t>
        <a:bodyPr/>
        <a:lstStyle/>
        <a:p>
          <a:endParaRPr lang="tr-TR"/>
        </a:p>
      </dgm:t>
    </dgm:pt>
    <dgm:pt modelId="{901A0D44-137F-4AC5-A64D-5A8059336D07}" type="pres">
      <dgm:prSet presAssocID="{5007016A-081F-4739-998F-75C840BE13CC}" presName="sibTrans" presStyleCnt="0"/>
      <dgm:spPr/>
    </dgm:pt>
    <dgm:pt modelId="{BC2BD263-5492-442B-9C96-65231F46F83B}" type="pres">
      <dgm:prSet presAssocID="{46B6B88F-888F-4127-8AD7-21165493507F}" presName="node" presStyleLbl="node1" presStyleIdx="1" presStyleCnt="11">
        <dgm:presLayoutVars>
          <dgm:bulletEnabled val="1"/>
        </dgm:presLayoutVars>
      </dgm:prSet>
      <dgm:spPr/>
      <dgm:t>
        <a:bodyPr/>
        <a:lstStyle/>
        <a:p>
          <a:endParaRPr lang="tr-TR"/>
        </a:p>
      </dgm:t>
    </dgm:pt>
    <dgm:pt modelId="{6E7A93AE-0413-4AF0-A16E-C4C058DB5631}" type="pres">
      <dgm:prSet presAssocID="{8D62FC7D-5742-4D2C-AE7B-A7AA0EB26D97}" presName="sibTrans" presStyleCnt="0"/>
      <dgm:spPr/>
    </dgm:pt>
    <dgm:pt modelId="{8320DBEB-B802-40A2-86DF-C87F42D64F08}" type="pres">
      <dgm:prSet presAssocID="{03029459-CB64-4A56-9351-9208AB131745}" presName="node" presStyleLbl="node1" presStyleIdx="2" presStyleCnt="11">
        <dgm:presLayoutVars>
          <dgm:bulletEnabled val="1"/>
        </dgm:presLayoutVars>
      </dgm:prSet>
      <dgm:spPr/>
      <dgm:t>
        <a:bodyPr/>
        <a:lstStyle/>
        <a:p>
          <a:endParaRPr lang="tr-TR"/>
        </a:p>
      </dgm:t>
    </dgm:pt>
    <dgm:pt modelId="{DFC35E0F-18AD-4323-8AD7-A9F7DAC5F21E}" type="pres">
      <dgm:prSet presAssocID="{6B4A0191-82AD-493D-B210-B769539308D6}" presName="sibTrans" presStyleCnt="0"/>
      <dgm:spPr/>
    </dgm:pt>
    <dgm:pt modelId="{E694BF2E-9344-44A7-AC62-F0056F7155DB}" type="pres">
      <dgm:prSet presAssocID="{E4C1A150-173E-4E2F-8565-571C72791C43}" presName="node" presStyleLbl="node1" presStyleIdx="3" presStyleCnt="11">
        <dgm:presLayoutVars>
          <dgm:bulletEnabled val="1"/>
        </dgm:presLayoutVars>
      </dgm:prSet>
      <dgm:spPr/>
      <dgm:t>
        <a:bodyPr/>
        <a:lstStyle/>
        <a:p>
          <a:endParaRPr lang="tr-TR"/>
        </a:p>
      </dgm:t>
    </dgm:pt>
    <dgm:pt modelId="{93D5AA0F-F32C-455E-81AB-83869692EB71}" type="pres">
      <dgm:prSet presAssocID="{42FB7943-3DD5-482E-B2AF-7CF6DE46C2D2}" presName="sibTrans" presStyleCnt="0"/>
      <dgm:spPr/>
    </dgm:pt>
    <dgm:pt modelId="{334CBC85-CF93-4DC2-8D11-F40B755DE7E3}" type="pres">
      <dgm:prSet presAssocID="{C43F73BD-F307-4511-8BC9-7BC5BACC2472}" presName="node" presStyleLbl="node1" presStyleIdx="4" presStyleCnt="11">
        <dgm:presLayoutVars>
          <dgm:bulletEnabled val="1"/>
        </dgm:presLayoutVars>
      </dgm:prSet>
      <dgm:spPr/>
      <dgm:t>
        <a:bodyPr/>
        <a:lstStyle/>
        <a:p>
          <a:endParaRPr lang="tr-TR"/>
        </a:p>
      </dgm:t>
    </dgm:pt>
    <dgm:pt modelId="{D9BDB9BA-FF39-45E0-B30B-1CA42EBF92B3}" type="pres">
      <dgm:prSet presAssocID="{316F1F6D-2E51-4377-B66C-3F627DD8D2CC}" presName="sibTrans" presStyleCnt="0"/>
      <dgm:spPr/>
    </dgm:pt>
    <dgm:pt modelId="{3ADFE938-EA74-4C3F-97E6-450CE521F4B1}" type="pres">
      <dgm:prSet presAssocID="{176C2C7F-8960-45BF-A5AB-99A48F45CFFE}" presName="node" presStyleLbl="node1" presStyleIdx="5" presStyleCnt="11">
        <dgm:presLayoutVars>
          <dgm:bulletEnabled val="1"/>
        </dgm:presLayoutVars>
      </dgm:prSet>
      <dgm:spPr/>
      <dgm:t>
        <a:bodyPr/>
        <a:lstStyle/>
        <a:p>
          <a:endParaRPr lang="tr-TR"/>
        </a:p>
      </dgm:t>
    </dgm:pt>
    <dgm:pt modelId="{891E472E-72DE-4A3C-883A-F77FDAF36F5F}" type="pres">
      <dgm:prSet presAssocID="{2FAE032A-68C2-4100-A7DF-0BB068B104B8}" presName="sibTrans" presStyleCnt="0"/>
      <dgm:spPr/>
    </dgm:pt>
    <dgm:pt modelId="{BB0E3015-FE8D-4E31-9B12-9EE017A973D2}" type="pres">
      <dgm:prSet presAssocID="{E476EB76-AA55-4E2E-B174-77EC7401A482}" presName="node" presStyleLbl="node1" presStyleIdx="6" presStyleCnt="11">
        <dgm:presLayoutVars>
          <dgm:bulletEnabled val="1"/>
        </dgm:presLayoutVars>
      </dgm:prSet>
      <dgm:spPr/>
      <dgm:t>
        <a:bodyPr/>
        <a:lstStyle/>
        <a:p>
          <a:endParaRPr lang="tr-TR"/>
        </a:p>
      </dgm:t>
    </dgm:pt>
    <dgm:pt modelId="{0E0D585C-5BDB-4148-8F23-45100BD9AA9E}" type="pres">
      <dgm:prSet presAssocID="{9D89F020-2CBE-4DC8-B623-23160DBEFA44}" presName="sibTrans" presStyleCnt="0"/>
      <dgm:spPr/>
    </dgm:pt>
    <dgm:pt modelId="{47B5C056-65C5-4D86-B204-917B1761C5E1}" type="pres">
      <dgm:prSet presAssocID="{74871D7A-B9E5-4FC1-A29F-B66B6C8BDDBD}" presName="node" presStyleLbl="node1" presStyleIdx="7" presStyleCnt="11">
        <dgm:presLayoutVars>
          <dgm:bulletEnabled val="1"/>
        </dgm:presLayoutVars>
      </dgm:prSet>
      <dgm:spPr/>
      <dgm:t>
        <a:bodyPr/>
        <a:lstStyle/>
        <a:p>
          <a:endParaRPr lang="tr-TR"/>
        </a:p>
      </dgm:t>
    </dgm:pt>
    <dgm:pt modelId="{F9217F82-965D-409F-B1CD-BC46C6409081}" type="pres">
      <dgm:prSet presAssocID="{FD337D57-31D0-4747-A45F-9ACF332DD7DF}" presName="sibTrans" presStyleCnt="0"/>
      <dgm:spPr/>
    </dgm:pt>
    <dgm:pt modelId="{3B937886-CCC2-432C-8937-B26657FF0E52}" type="pres">
      <dgm:prSet presAssocID="{058495AA-5A70-4D85-89CA-A8EC61DF26D7}" presName="node" presStyleLbl="node1" presStyleIdx="8" presStyleCnt="11">
        <dgm:presLayoutVars>
          <dgm:bulletEnabled val="1"/>
        </dgm:presLayoutVars>
      </dgm:prSet>
      <dgm:spPr/>
      <dgm:t>
        <a:bodyPr/>
        <a:lstStyle/>
        <a:p>
          <a:endParaRPr lang="tr-TR"/>
        </a:p>
      </dgm:t>
    </dgm:pt>
    <dgm:pt modelId="{23F51D9F-F2E9-4CC0-AD96-A2456AF4AE0D}" type="pres">
      <dgm:prSet presAssocID="{98825AD6-62EE-4540-B8A9-8B9454BA04FC}" presName="sibTrans" presStyleCnt="0"/>
      <dgm:spPr/>
    </dgm:pt>
    <dgm:pt modelId="{6908AE87-FEF9-45F8-9FF7-7EB52F32BC8A}" type="pres">
      <dgm:prSet presAssocID="{1C2C41A9-D589-40DC-9CD0-AE933B8E2667}" presName="node" presStyleLbl="node1" presStyleIdx="9" presStyleCnt="11">
        <dgm:presLayoutVars>
          <dgm:bulletEnabled val="1"/>
        </dgm:presLayoutVars>
      </dgm:prSet>
      <dgm:spPr/>
      <dgm:t>
        <a:bodyPr/>
        <a:lstStyle/>
        <a:p>
          <a:endParaRPr lang="tr-TR"/>
        </a:p>
      </dgm:t>
    </dgm:pt>
    <dgm:pt modelId="{5074F454-E22C-4304-9E07-3BEFE31BD59E}" type="pres">
      <dgm:prSet presAssocID="{03C6E364-045F-4130-A705-852A906059AA}" presName="sibTrans" presStyleCnt="0"/>
      <dgm:spPr/>
    </dgm:pt>
    <dgm:pt modelId="{B59E6317-654B-4E8E-BB29-218F57CFBD54}" type="pres">
      <dgm:prSet presAssocID="{F3CE814A-26C1-4B77-BA0B-874EB9608382}" presName="node" presStyleLbl="node1" presStyleIdx="10" presStyleCnt="11">
        <dgm:presLayoutVars>
          <dgm:bulletEnabled val="1"/>
        </dgm:presLayoutVars>
      </dgm:prSet>
      <dgm:spPr/>
      <dgm:t>
        <a:bodyPr/>
        <a:lstStyle/>
        <a:p>
          <a:endParaRPr lang="tr-TR"/>
        </a:p>
      </dgm:t>
    </dgm:pt>
  </dgm:ptLst>
  <dgm:cxnLst>
    <dgm:cxn modelId="{6A847D52-78FD-494A-B400-30FE3BEB81D6}" type="presOf" srcId="{176C2C7F-8960-45BF-A5AB-99A48F45CFFE}" destId="{3ADFE938-EA74-4C3F-97E6-450CE521F4B1}" srcOrd="0" destOrd="0" presId="urn:microsoft.com/office/officeart/2005/8/layout/default#1"/>
    <dgm:cxn modelId="{F3A9624C-9EF7-4764-9D1C-B51613DB40CD}" srcId="{50F7F6CF-8EED-4480-8EB8-343BD6546235}" destId="{E4C1A150-173E-4E2F-8565-571C72791C43}" srcOrd="3" destOrd="0" parTransId="{3B07D04B-77F9-4A16-9D01-0F32DCBD11DD}" sibTransId="{42FB7943-3DD5-482E-B2AF-7CF6DE46C2D2}"/>
    <dgm:cxn modelId="{0BF2EF98-A92E-4E52-8B22-0E92982CC66F}" srcId="{50F7F6CF-8EED-4480-8EB8-343BD6546235}" destId="{E476EB76-AA55-4E2E-B174-77EC7401A482}" srcOrd="6" destOrd="0" parTransId="{64518F5A-0E0E-4A6C-B883-713A51DFC618}" sibTransId="{9D89F020-2CBE-4DC8-B623-23160DBEFA44}"/>
    <dgm:cxn modelId="{BE04DEEA-5FE6-4A6E-8499-EC4FD1CABA2D}" type="presOf" srcId="{46B6B88F-888F-4127-8AD7-21165493507F}" destId="{BC2BD263-5492-442B-9C96-65231F46F83B}" srcOrd="0" destOrd="0" presId="urn:microsoft.com/office/officeart/2005/8/layout/default#1"/>
    <dgm:cxn modelId="{663CE149-8972-4584-8087-66D60D0F5EA1}" srcId="{50F7F6CF-8EED-4480-8EB8-343BD6546235}" destId="{058495AA-5A70-4D85-89CA-A8EC61DF26D7}" srcOrd="8" destOrd="0" parTransId="{DE7D7D9A-06F8-422B-BEE6-3F26C8EFF325}" sibTransId="{98825AD6-62EE-4540-B8A9-8B9454BA04FC}"/>
    <dgm:cxn modelId="{CDA46EA0-D88E-4412-AA69-1D1CC5FD2E6E}" type="presOf" srcId="{E4C1A150-173E-4E2F-8565-571C72791C43}" destId="{E694BF2E-9344-44A7-AC62-F0056F7155DB}" srcOrd="0" destOrd="0" presId="urn:microsoft.com/office/officeart/2005/8/layout/default#1"/>
    <dgm:cxn modelId="{F658018F-D33B-4421-B78B-8D5D660C3701}" type="presOf" srcId="{058495AA-5A70-4D85-89CA-A8EC61DF26D7}" destId="{3B937886-CCC2-432C-8937-B26657FF0E52}" srcOrd="0" destOrd="0" presId="urn:microsoft.com/office/officeart/2005/8/layout/default#1"/>
    <dgm:cxn modelId="{537FC391-8CFF-41DA-8F45-F433E6D2E88E}" srcId="{50F7F6CF-8EED-4480-8EB8-343BD6546235}" destId="{F3CE814A-26C1-4B77-BA0B-874EB9608382}" srcOrd="10" destOrd="0" parTransId="{FDF8AD76-75B9-4F88-A69A-ED36A2163F23}" sibTransId="{09925A27-25C0-4137-976D-B5D3D424FF49}"/>
    <dgm:cxn modelId="{297B6E03-7B77-4203-851B-937F9C85D714}" srcId="{50F7F6CF-8EED-4480-8EB8-343BD6546235}" destId="{C43F73BD-F307-4511-8BC9-7BC5BACC2472}" srcOrd="4" destOrd="0" parTransId="{512C7603-0C23-42AE-9C5E-C91EC8C9DE64}" sibTransId="{316F1F6D-2E51-4377-B66C-3F627DD8D2CC}"/>
    <dgm:cxn modelId="{8569309F-5949-4DDB-A244-E0A478F430E1}" srcId="{50F7F6CF-8EED-4480-8EB8-343BD6546235}" destId="{03029459-CB64-4A56-9351-9208AB131745}" srcOrd="2" destOrd="0" parTransId="{1D56FDAD-1A51-4257-8DFE-78A673DD29C1}" sibTransId="{6B4A0191-82AD-493D-B210-B769539308D6}"/>
    <dgm:cxn modelId="{E78EEF8D-2E65-4963-A756-7090B56E88BB}" srcId="{50F7F6CF-8EED-4480-8EB8-343BD6546235}" destId="{74871D7A-B9E5-4FC1-A29F-B66B6C8BDDBD}" srcOrd="7" destOrd="0" parTransId="{6E8101A8-781E-444C-B4C9-16F03A2D67E6}" sibTransId="{FD337D57-31D0-4747-A45F-9ACF332DD7DF}"/>
    <dgm:cxn modelId="{152C23A5-8B6F-4F0D-A887-76516C286343}" type="presOf" srcId="{03029459-CB64-4A56-9351-9208AB131745}" destId="{8320DBEB-B802-40A2-86DF-C87F42D64F08}" srcOrd="0" destOrd="0" presId="urn:microsoft.com/office/officeart/2005/8/layout/default#1"/>
    <dgm:cxn modelId="{B5B8BD23-D3F6-48E6-A9DC-C7DED861AA3C}" type="presOf" srcId="{E476EB76-AA55-4E2E-B174-77EC7401A482}" destId="{BB0E3015-FE8D-4E31-9B12-9EE017A973D2}" srcOrd="0" destOrd="0" presId="urn:microsoft.com/office/officeart/2005/8/layout/default#1"/>
    <dgm:cxn modelId="{246B12C4-D487-44E1-B2C6-71975B5C993A}" srcId="{50F7F6CF-8EED-4480-8EB8-343BD6546235}" destId="{8FFC0760-631C-42F6-87EB-B066EF6A660C}" srcOrd="0" destOrd="0" parTransId="{0E4A58CC-9C17-4B6C-B2E1-3DC3E1241FF4}" sibTransId="{5007016A-081F-4739-998F-75C840BE13CC}"/>
    <dgm:cxn modelId="{7ED654C5-6E1C-4A8E-A240-A853C4668AED}" srcId="{50F7F6CF-8EED-4480-8EB8-343BD6546235}" destId="{176C2C7F-8960-45BF-A5AB-99A48F45CFFE}" srcOrd="5" destOrd="0" parTransId="{93A2FF36-D7B6-4E4A-ABC7-EC089D85F4C6}" sibTransId="{2FAE032A-68C2-4100-A7DF-0BB068B104B8}"/>
    <dgm:cxn modelId="{EF855134-1825-48B6-9F38-6539FD7724E3}" type="presOf" srcId="{74871D7A-B9E5-4FC1-A29F-B66B6C8BDDBD}" destId="{47B5C056-65C5-4D86-B204-917B1761C5E1}" srcOrd="0" destOrd="0" presId="urn:microsoft.com/office/officeart/2005/8/layout/default#1"/>
    <dgm:cxn modelId="{CAC8B072-BFE0-4A9F-9141-D72871425AFA}" srcId="{50F7F6CF-8EED-4480-8EB8-343BD6546235}" destId="{1C2C41A9-D589-40DC-9CD0-AE933B8E2667}" srcOrd="9" destOrd="0" parTransId="{2753E5BA-A6ED-42AC-A761-47A0009CE839}" sibTransId="{03C6E364-045F-4130-A705-852A906059AA}"/>
    <dgm:cxn modelId="{11B45D3D-33D8-406C-9C6D-6BFA9F080F8A}" type="presOf" srcId="{C43F73BD-F307-4511-8BC9-7BC5BACC2472}" destId="{334CBC85-CF93-4DC2-8D11-F40B755DE7E3}" srcOrd="0" destOrd="0" presId="urn:microsoft.com/office/officeart/2005/8/layout/default#1"/>
    <dgm:cxn modelId="{948A766F-240A-47AC-A736-26DA174C38DE}" srcId="{50F7F6CF-8EED-4480-8EB8-343BD6546235}" destId="{46B6B88F-888F-4127-8AD7-21165493507F}" srcOrd="1" destOrd="0" parTransId="{2E596279-C603-4345-A053-AF7B670896A5}" sibTransId="{8D62FC7D-5742-4D2C-AE7B-A7AA0EB26D97}"/>
    <dgm:cxn modelId="{DDC3AD9F-C3EA-4E5F-9218-391BE6584965}" type="presOf" srcId="{8FFC0760-631C-42F6-87EB-B066EF6A660C}" destId="{B6963B3F-949A-47DD-8D63-71C37A738825}" srcOrd="0" destOrd="0" presId="urn:microsoft.com/office/officeart/2005/8/layout/default#1"/>
    <dgm:cxn modelId="{C8B9760E-9B73-49E9-A5BD-0327D4EFA867}" type="presOf" srcId="{F3CE814A-26C1-4B77-BA0B-874EB9608382}" destId="{B59E6317-654B-4E8E-BB29-218F57CFBD54}" srcOrd="0" destOrd="0" presId="urn:microsoft.com/office/officeart/2005/8/layout/default#1"/>
    <dgm:cxn modelId="{D243BBE6-68D2-43F1-815E-C4BB28610442}" type="presOf" srcId="{1C2C41A9-D589-40DC-9CD0-AE933B8E2667}" destId="{6908AE87-FEF9-45F8-9FF7-7EB52F32BC8A}" srcOrd="0" destOrd="0" presId="urn:microsoft.com/office/officeart/2005/8/layout/default#1"/>
    <dgm:cxn modelId="{5D9DC42F-DA46-479C-B427-838380A8D6DC}" type="presOf" srcId="{50F7F6CF-8EED-4480-8EB8-343BD6546235}" destId="{9168265C-4862-4107-AAD6-D239ECA0FFC2}" srcOrd="0" destOrd="0" presId="urn:microsoft.com/office/officeart/2005/8/layout/default#1"/>
    <dgm:cxn modelId="{9F46C401-E4CB-4E64-9C63-CDCCE565DC38}" type="presParOf" srcId="{9168265C-4862-4107-AAD6-D239ECA0FFC2}" destId="{B6963B3F-949A-47DD-8D63-71C37A738825}" srcOrd="0" destOrd="0" presId="urn:microsoft.com/office/officeart/2005/8/layout/default#1"/>
    <dgm:cxn modelId="{E9CBA6FB-1675-4F01-8ACC-5C9B2C12B6A4}" type="presParOf" srcId="{9168265C-4862-4107-AAD6-D239ECA0FFC2}" destId="{901A0D44-137F-4AC5-A64D-5A8059336D07}" srcOrd="1" destOrd="0" presId="urn:microsoft.com/office/officeart/2005/8/layout/default#1"/>
    <dgm:cxn modelId="{755B9611-0331-4559-A974-96C1BB06B067}" type="presParOf" srcId="{9168265C-4862-4107-AAD6-D239ECA0FFC2}" destId="{BC2BD263-5492-442B-9C96-65231F46F83B}" srcOrd="2" destOrd="0" presId="urn:microsoft.com/office/officeart/2005/8/layout/default#1"/>
    <dgm:cxn modelId="{CB371FBC-EBBB-4CC6-BDC7-9243B0E8F234}" type="presParOf" srcId="{9168265C-4862-4107-AAD6-D239ECA0FFC2}" destId="{6E7A93AE-0413-4AF0-A16E-C4C058DB5631}" srcOrd="3" destOrd="0" presId="urn:microsoft.com/office/officeart/2005/8/layout/default#1"/>
    <dgm:cxn modelId="{556F3191-F15F-45E4-9542-C5C1DA7F1969}" type="presParOf" srcId="{9168265C-4862-4107-AAD6-D239ECA0FFC2}" destId="{8320DBEB-B802-40A2-86DF-C87F42D64F08}" srcOrd="4" destOrd="0" presId="urn:microsoft.com/office/officeart/2005/8/layout/default#1"/>
    <dgm:cxn modelId="{15E3D8AE-B3A2-4FA2-AB92-E3BB552B3ECD}" type="presParOf" srcId="{9168265C-4862-4107-AAD6-D239ECA0FFC2}" destId="{DFC35E0F-18AD-4323-8AD7-A9F7DAC5F21E}" srcOrd="5" destOrd="0" presId="urn:microsoft.com/office/officeart/2005/8/layout/default#1"/>
    <dgm:cxn modelId="{9BB9E2DC-9C32-4A2C-B552-7C68D4110A00}" type="presParOf" srcId="{9168265C-4862-4107-AAD6-D239ECA0FFC2}" destId="{E694BF2E-9344-44A7-AC62-F0056F7155DB}" srcOrd="6" destOrd="0" presId="urn:microsoft.com/office/officeart/2005/8/layout/default#1"/>
    <dgm:cxn modelId="{35A58CB9-6AC0-46DC-874E-7FBB62485B30}" type="presParOf" srcId="{9168265C-4862-4107-AAD6-D239ECA0FFC2}" destId="{93D5AA0F-F32C-455E-81AB-83869692EB71}" srcOrd="7" destOrd="0" presId="urn:microsoft.com/office/officeart/2005/8/layout/default#1"/>
    <dgm:cxn modelId="{BC33806A-2E93-4CB7-8CDF-70103882693F}" type="presParOf" srcId="{9168265C-4862-4107-AAD6-D239ECA0FFC2}" destId="{334CBC85-CF93-4DC2-8D11-F40B755DE7E3}" srcOrd="8" destOrd="0" presId="urn:microsoft.com/office/officeart/2005/8/layout/default#1"/>
    <dgm:cxn modelId="{CA64C0F9-A3D6-4A5D-A8C1-5CDFF636C92D}" type="presParOf" srcId="{9168265C-4862-4107-AAD6-D239ECA0FFC2}" destId="{D9BDB9BA-FF39-45E0-B30B-1CA42EBF92B3}" srcOrd="9" destOrd="0" presId="urn:microsoft.com/office/officeart/2005/8/layout/default#1"/>
    <dgm:cxn modelId="{C221B4A8-3C77-47F2-A8A2-99ADFB3CD2D1}" type="presParOf" srcId="{9168265C-4862-4107-AAD6-D239ECA0FFC2}" destId="{3ADFE938-EA74-4C3F-97E6-450CE521F4B1}" srcOrd="10" destOrd="0" presId="urn:microsoft.com/office/officeart/2005/8/layout/default#1"/>
    <dgm:cxn modelId="{2D0576D0-C4D6-4ADB-92AA-A1164D6CB57E}" type="presParOf" srcId="{9168265C-4862-4107-AAD6-D239ECA0FFC2}" destId="{891E472E-72DE-4A3C-883A-F77FDAF36F5F}" srcOrd="11" destOrd="0" presId="urn:microsoft.com/office/officeart/2005/8/layout/default#1"/>
    <dgm:cxn modelId="{6340C1C5-098B-4941-8227-3CF1A66F6D11}" type="presParOf" srcId="{9168265C-4862-4107-AAD6-D239ECA0FFC2}" destId="{BB0E3015-FE8D-4E31-9B12-9EE017A973D2}" srcOrd="12" destOrd="0" presId="urn:microsoft.com/office/officeart/2005/8/layout/default#1"/>
    <dgm:cxn modelId="{15C63DE8-2DDF-488B-B813-A323AD625C08}" type="presParOf" srcId="{9168265C-4862-4107-AAD6-D239ECA0FFC2}" destId="{0E0D585C-5BDB-4148-8F23-45100BD9AA9E}" srcOrd="13" destOrd="0" presId="urn:microsoft.com/office/officeart/2005/8/layout/default#1"/>
    <dgm:cxn modelId="{02C5A883-88FC-4E32-834D-791468DB0004}" type="presParOf" srcId="{9168265C-4862-4107-AAD6-D239ECA0FFC2}" destId="{47B5C056-65C5-4D86-B204-917B1761C5E1}" srcOrd="14" destOrd="0" presId="urn:microsoft.com/office/officeart/2005/8/layout/default#1"/>
    <dgm:cxn modelId="{82FDB4FD-800E-42A5-87C6-294D1C8C4381}" type="presParOf" srcId="{9168265C-4862-4107-AAD6-D239ECA0FFC2}" destId="{F9217F82-965D-409F-B1CD-BC46C6409081}" srcOrd="15" destOrd="0" presId="urn:microsoft.com/office/officeart/2005/8/layout/default#1"/>
    <dgm:cxn modelId="{F855A70C-4F1B-4CA5-A826-362079F8E097}" type="presParOf" srcId="{9168265C-4862-4107-AAD6-D239ECA0FFC2}" destId="{3B937886-CCC2-432C-8937-B26657FF0E52}" srcOrd="16" destOrd="0" presId="urn:microsoft.com/office/officeart/2005/8/layout/default#1"/>
    <dgm:cxn modelId="{102B7625-CD51-48CC-8F6B-2730BF2F0317}" type="presParOf" srcId="{9168265C-4862-4107-AAD6-D239ECA0FFC2}" destId="{23F51D9F-F2E9-4CC0-AD96-A2456AF4AE0D}" srcOrd="17" destOrd="0" presId="urn:microsoft.com/office/officeart/2005/8/layout/default#1"/>
    <dgm:cxn modelId="{1E645391-BCB4-4FC3-A544-DD9AB5432CEA}" type="presParOf" srcId="{9168265C-4862-4107-AAD6-D239ECA0FFC2}" destId="{6908AE87-FEF9-45F8-9FF7-7EB52F32BC8A}" srcOrd="18" destOrd="0" presId="urn:microsoft.com/office/officeart/2005/8/layout/default#1"/>
    <dgm:cxn modelId="{E9D506C0-5133-4EC6-BEF1-B31447E331C1}" type="presParOf" srcId="{9168265C-4862-4107-AAD6-D239ECA0FFC2}" destId="{5074F454-E22C-4304-9E07-3BEFE31BD59E}" srcOrd="19" destOrd="0" presId="urn:microsoft.com/office/officeart/2005/8/layout/default#1"/>
    <dgm:cxn modelId="{FAB3522E-F908-4968-8B7B-5344C568507D}" type="presParOf" srcId="{9168265C-4862-4107-AAD6-D239ECA0FFC2}" destId="{B59E6317-654B-4E8E-BB29-218F57CFBD54}" srcOrd="2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6DAF8-C70A-41C6-8980-9B53A909EB4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5E27D72-7971-46BE-BE2B-EC846AADEAEC}">
      <dgm:prSet custT="1"/>
      <dgm:spPr/>
      <dgm:t>
        <a:bodyPr/>
        <a:lstStyle/>
        <a:p>
          <a:r>
            <a:rPr lang="tr-TR" sz="2800" b="1" i="0" baseline="0" dirty="0">
              <a:solidFill>
                <a:srgbClr val="C00000"/>
              </a:solidFill>
            </a:rPr>
            <a:t>İLİŞKİSEL-SOSYAL FAKTÖRLER</a:t>
          </a:r>
          <a:endParaRPr lang="en-US" sz="2800" b="1" dirty="0">
            <a:solidFill>
              <a:srgbClr val="C00000"/>
            </a:solidFill>
          </a:endParaRPr>
        </a:p>
      </dgm:t>
    </dgm:pt>
    <dgm:pt modelId="{506EF749-E89A-4A45-A305-D285C99BFCA9}" type="parTrans" cxnId="{6A32398A-5F5C-4CCD-AF74-D8DF39D09A38}">
      <dgm:prSet/>
      <dgm:spPr/>
      <dgm:t>
        <a:bodyPr/>
        <a:lstStyle/>
        <a:p>
          <a:endParaRPr lang="en-US"/>
        </a:p>
      </dgm:t>
    </dgm:pt>
    <dgm:pt modelId="{5F40D2B1-A4BE-4171-BC1B-011712CE30C0}" type="sibTrans" cxnId="{6A32398A-5F5C-4CCD-AF74-D8DF39D09A38}">
      <dgm:prSet/>
      <dgm:spPr/>
      <dgm:t>
        <a:bodyPr/>
        <a:lstStyle/>
        <a:p>
          <a:endParaRPr lang="en-US"/>
        </a:p>
      </dgm:t>
    </dgm:pt>
    <dgm:pt modelId="{FCD6E580-BBA0-4E4D-9382-564C9B0DA573}">
      <dgm:prSet/>
      <dgm:spPr/>
      <dgm:t>
        <a:bodyPr/>
        <a:lstStyle/>
        <a:p>
          <a:r>
            <a:rPr lang="tr-TR" b="1" i="0" baseline="0" dirty="0">
              <a:solidFill>
                <a:srgbClr val="002060"/>
              </a:solidFill>
            </a:rPr>
            <a:t>Ebeveyn ve çocuk bağının kopuk olması</a:t>
          </a:r>
          <a:endParaRPr lang="en-US" b="1" dirty="0">
            <a:solidFill>
              <a:srgbClr val="002060"/>
            </a:solidFill>
          </a:endParaRPr>
        </a:p>
      </dgm:t>
    </dgm:pt>
    <dgm:pt modelId="{614E5AC2-6817-4DEE-925A-1768961A926E}" type="parTrans" cxnId="{671CD7DA-FD1C-4B72-BFE5-EAAA086D0723}">
      <dgm:prSet/>
      <dgm:spPr/>
      <dgm:t>
        <a:bodyPr/>
        <a:lstStyle/>
        <a:p>
          <a:endParaRPr lang="en-US"/>
        </a:p>
      </dgm:t>
    </dgm:pt>
    <dgm:pt modelId="{0B2B8A4C-557D-4DA5-B088-339ED33EF02B}" type="sibTrans" cxnId="{671CD7DA-FD1C-4B72-BFE5-EAAA086D0723}">
      <dgm:prSet/>
      <dgm:spPr/>
      <dgm:t>
        <a:bodyPr/>
        <a:lstStyle/>
        <a:p>
          <a:endParaRPr lang="en-US"/>
        </a:p>
      </dgm:t>
    </dgm:pt>
    <dgm:pt modelId="{A136D508-E377-4BF3-96A1-414933A50F2F}">
      <dgm:prSet/>
      <dgm:spPr/>
      <dgm:t>
        <a:bodyPr/>
        <a:lstStyle/>
        <a:p>
          <a:r>
            <a:rPr lang="tr-TR" b="1" i="0" baseline="0" dirty="0">
              <a:solidFill>
                <a:srgbClr val="002060"/>
              </a:solidFill>
            </a:rPr>
            <a:t>Çok çocuklu, katı disiplin uygulayan aileler</a:t>
          </a:r>
          <a:endParaRPr lang="en-US" dirty="0">
            <a:solidFill>
              <a:srgbClr val="002060"/>
            </a:solidFill>
          </a:endParaRPr>
        </a:p>
      </dgm:t>
    </dgm:pt>
    <dgm:pt modelId="{82D09B31-67C9-4DA4-A21C-8E1BB02B1AE9}" type="parTrans" cxnId="{1D99E463-F564-4BAB-B69C-04C73A6DCDC7}">
      <dgm:prSet/>
      <dgm:spPr/>
      <dgm:t>
        <a:bodyPr/>
        <a:lstStyle/>
        <a:p>
          <a:endParaRPr lang="en-US"/>
        </a:p>
      </dgm:t>
    </dgm:pt>
    <dgm:pt modelId="{2FB851BC-2619-4CD0-B25D-F3FDCB7E35AE}" type="sibTrans" cxnId="{1D99E463-F564-4BAB-B69C-04C73A6DCDC7}">
      <dgm:prSet/>
      <dgm:spPr/>
      <dgm:t>
        <a:bodyPr/>
        <a:lstStyle/>
        <a:p>
          <a:endParaRPr lang="en-US"/>
        </a:p>
      </dgm:t>
    </dgm:pt>
    <dgm:pt modelId="{07FD1A7F-6CC3-4A5B-9A2A-3CDF6B4C47F8}">
      <dgm:prSet/>
      <dgm:spPr/>
      <dgm:t>
        <a:bodyPr/>
        <a:lstStyle/>
        <a:p>
          <a:r>
            <a:rPr lang="tr-TR" b="1" i="0" baseline="0" dirty="0">
              <a:solidFill>
                <a:srgbClr val="002060"/>
              </a:solidFill>
            </a:rPr>
            <a:t>Ekonomik sıkıntı, işsizlik, aile içi şiddet varlığı</a:t>
          </a:r>
          <a:endParaRPr lang="en-US" dirty="0">
            <a:solidFill>
              <a:srgbClr val="002060"/>
            </a:solidFill>
          </a:endParaRPr>
        </a:p>
      </dgm:t>
    </dgm:pt>
    <dgm:pt modelId="{90154F66-C650-41B3-A6C8-710D71D4631D}" type="parTrans" cxnId="{3D8F3DB6-9839-418C-B553-FB0F0E665C1A}">
      <dgm:prSet/>
      <dgm:spPr/>
      <dgm:t>
        <a:bodyPr/>
        <a:lstStyle/>
        <a:p>
          <a:endParaRPr lang="en-US"/>
        </a:p>
      </dgm:t>
    </dgm:pt>
    <dgm:pt modelId="{29272273-8230-486A-8E38-E6F1D349286A}" type="sibTrans" cxnId="{3D8F3DB6-9839-418C-B553-FB0F0E665C1A}">
      <dgm:prSet/>
      <dgm:spPr/>
      <dgm:t>
        <a:bodyPr/>
        <a:lstStyle/>
        <a:p>
          <a:endParaRPr lang="en-US"/>
        </a:p>
      </dgm:t>
    </dgm:pt>
    <dgm:pt modelId="{DAA39E34-9088-497C-9EEA-A5F300300D24}">
      <dgm:prSet/>
      <dgm:spPr/>
      <dgm:t>
        <a:bodyPr/>
        <a:lstStyle/>
        <a:p>
          <a:r>
            <a:rPr lang="tr-TR" b="1" i="0" baseline="0" dirty="0">
              <a:solidFill>
                <a:srgbClr val="002060"/>
              </a:solidFill>
            </a:rPr>
            <a:t>Sosyal destek sistemlerinin yetersizliği</a:t>
          </a:r>
          <a:endParaRPr lang="en-US" dirty="0">
            <a:solidFill>
              <a:srgbClr val="002060"/>
            </a:solidFill>
          </a:endParaRPr>
        </a:p>
      </dgm:t>
    </dgm:pt>
    <dgm:pt modelId="{CC56F6C2-2011-4105-B762-06BD7D11B52C}" type="parTrans" cxnId="{AC51CCF9-32ED-4911-84AF-36DDEC2643BD}">
      <dgm:prSet/>
      <dgm:spPr/>
      <dgm:t>
        <a:bodyPr/>
        <a:lstStyle/>
        <a:p>
          <a:endParaRPr lang="en-US"/>
        </a:p>
      </dgm:t>
    </dgm:pt>
    <dgm:pt modelId="{A7FAA4AD-D34A-4972-A974-21B6129CCAB6}" type="sibTrans" cxnId="{AC51CCF9-32ED-4911-84AF-36DDEC2643BD}">
      <dgm:prSet/>
      <dgm:spPr/>
      <dgm:t>
        <a:bodyPr/>
        <a:lstStyle/>
        <a:p>
          <a:endParaRPr lang="en-US"/>
        </a:p>
      </dgm:t>
    </dgm:pt>
    <dgm:pt modelId="{B2EF3D74-974B-4374-810F-7C45C22D275D}">
      <dgm:prSet/>
      <dgm:spPr/>
      <dgm:t>
        <a:bodyPr/>
        <a:lstStyle/>
        <a:p>
          <a:r>
            <a:rPr lang="tr-TR" b="0" i="0" baseline="0" dirty="0">
              <a:solidFill>
                <a:srgbClr val="002060"/>
              </a:solidFill>
            </a:rPr>
            <a:t>Aile bireyleri arasındaki bağın zayıf olması, sözel ve psikolojik çatışmaların sık yaşanması</a:t>
          </a:r>
          <a:endParaRPr lang="en-US" dirty="0">
            <a:solidFill>
              <a:srgbClr val="002060"/>
            </a:solidFill>
          </a:endParaRPr>
        </a:p>
      </dgm:t>
    </dgm:pt>
    <dgm:pt modelId="{B5A6ED70-1BCC-4B00-A089-05C8299B97F1}" type="parTrans" cxnId="{CEDF4E7A-1E33-416C-82B8-E65C9BC5F7A8}">
      <dgm:prSet/>
      <dgm:spPr/>
      <dgm:t>
        <a:bodyPr/>
        <a:lstStyle/>
        <a:p>
          <a:endParaRPr lang="en-US"/>
        </a:p>
      </dgm:t>
    </dgm:pt>
    <dgm:pt modelId="{B8B0F172-D85D-48B4-AE47-B0B955F70077}" type="sibTrans" cxnId="{CEDF4E7A-1E33-416C-82B8-E65C9BC5F7A8}">
      <dgm:prSet/>
      <dgm:spPr/>
      <dgm:t>
        <a:bodyPr/>
        <a:lstStyle/>
        <a:p>
          <a:endParaRPr lang="en-US"/>
        </a:p>
      </dgm:t>
    </dgm:pt>
    <dgm:pt modelId="{CD2107B7-5A9B-42D0-81B1-429F9736CFB2}" type="pres">
      <dgm:prSet presAssocID="{29A6DAF8-C70A-41C6-8980-9B53A909EB4E}" presName="linear" presStyleCnt="0">
        <dgm:presLayoutVars>
          <dgm:animLvl val="lvl"/>
          <dgm:resizeHandles val="exact"/>
        </dgm:presLayoutVars>
      </dgm:prSet>
      <dgm:spPr/>
      <dgm:t>
        <a:bodyPr/>
        <a:lstStyle/>
        <a:p>
          <a:endParaRPr lang="tr-TR"/>
        </a:p>
      </dgm:t>
    </dgm:pt>
    <dgm:pt modelId="{62D2D570-0B8C-4982-9E9A-1A3AA4C4C407}" type="pres">
      <dgm:prSet presAssocID="{B5E27D72-7971-46BE-BE2B-EC846AADEAEC}" presName="parentText" presStyleLbl="node1" presStyleIdx="0" presStyleCnt="6" custLinFactY="-116579" custLinFactNeighborX="-328" custLinFactNeighborY="-200000">
        <dgm:presLayoutVars>
          <dgm:chMax val="0"/>
          <dgm:bulletEnabled val="1"/>
        </dgm:presLayoutVars>
      </dgm:prSet>
      <dgm:spPr/>
      <dgm:t>
        <a:bodyPr/>
        <a:lstStyle/>
        <a:p>
          <a:endParaRPr lang="tr-TR"/>
        </a:p>
      </dgm:t>
    </dgm:pt>
    <dgm:pt modelId="{2AC560A3-21F2-4250-9B3E-91557EFEF3FB}" type="pres">
      <dgm:prSet presAssocID="{5F40D2B1-A4BE-4171-BC1B-011712CE30C0}" presName="spacer" presStyleCnt="0"/>
      <dgm:spPr/>
    </dgm:pt>
    <dgm:pt modelId="{C779AF32-B633-4EC8-8537-4A3D14707432}" type="pres">
      <dgm:prSet presAssocID="{FCD6E580-BBA0-4E4D-9382-564C9B0DA573}" presName="parentText" presStyleLbl="node1" presStyleIdx="1" presStyleCnt="6">
        <dgm:presLayoutVars>
          <dgm:chMax val="0"/>
          <dgm:bulletEnabled val="1"/>
        </dgm:presLayoutVars>
      </dgm:prSet>
      <dgm:spPr/>
      <dgm:t>
        <a:bodyPr/>
        <a:lstStyle/>
        <a:p>
          <a:endParaRPr lang="tr-TR"/>
        </a:p>
      </dgm:t>
    </dgm:pt>
    <dgm:pt modelId="{FC84D497-5F91-449B-9D79-9A4B53B4FEFF}" type="pres">
      <dgm:prSet presAssocID="{0B2B8A4C-557D-4DA5-B088-339ED33EF02B}" presName="spacer" presStyleCnt="0"/>
      <dgm:spPr/>
    </dgm:pt>
    <dgm:pt modelId="{054705E6-535C-400B-ABD5-EE4E2438EEA4}" type="pres">
      <dgm:prSet presAssocID="{A136D508-E377-4BF3-96A1-414933A50F2F}" presName="parentText" presStyleLbl="node1" presStyleIdx="2" presStyleCnt="6">
        <dgm:presLayoutVars>
          <dgm:chMax val="0"/>
          <dgm:bulletEnabled val="1"/>
        </dgm:presLayoutVars>
      </dgm:prSet>
      <dgm:spPr/>
      <dgm:t>
        <a:bodyPr/>
        <a:lstStyle/>
        <a:p>
          <a:endParaRPr lang="tr-TR"/>
        </a:p>
      </dgm:t>
    </dgm:pt>
    <dgm:pt modelId="{B331F14D-8385-4B38-BDB4-4C15893BF3D5}" type="pres">
      <dgm:prSet presAssocID="{2FB851BC-2619-4CD0-B25D-F3FDCB7E35AE}" presName="spacer" presStyleCnt="0"/>
      <dgm:spPr/>
    </dgm:pt>
    <dgm:pt modelId="{4D651CEC-C529-40DC-9F0A-9E5A28B6C04A}" type="pres">
      <dgm:prSet presAssocID="{07FD1A7F-6CC3-4A5B-9A2A-3CDF6B4C47F8}" presName="parentText" presStyleLbl="node1" presStyleIdx="3" presStyleCnt="6">
        <dgm:presLayoutVars>
          <dgm:chMax val="0"/>
          <dgm:bulletEnabled val="1"/>
        </dgm:presLayoutVars>
      </dgm:prSet>
      <dgm:spPr/>
      <dgm:t>
        <a:bodyPr/>
        <a:lstStyle/>
        <a:p>
          <a:endParaRPr lang="tr-TR"/>
        </a:p>
      </dgm:t>
    </dgm:pt>
    <dgm:pt modelId="{137A1DB2-ED8A-4565-B795-C3CD005F1C19}" type="pres">
      <dgm:prSet presAssocID="{29272273-8230-486A-8E38-E6F1D349286A}" presName="spacer" presStyleCnt="0"/>
      <dgm:spPr/>
    </dgm:pt>
    <dgm:pt modelId="{71F8BB3C-DF3A-4149-8D11-088CF3FF3DB9}" type="pres">
      <dgm:prSet presAssocID="{DAA39E34-9088-497C-9EEA-A5F300300D24}" presName="parentText" presStyleLbl="node1" presStyleIdx="4" presStyleCnt="6">
        <dgm:presLayoutVars>
          <dgm:chMax val="0"/>
          <dgm:bulletEnabled val="1"/>
        </dgm:presLayoutVars>
      </dgm:prSet>
      <dgm:spPr/>
      <dgm:t>
        <a:bodyPr/>
        <a:lstStyle/>
        <a:p>
          <a:endParaRPr lang="tr-TR"/>
        </a:p>
      </dgm:t>
    </dgm:pt>
    <dgm:pt modelId="{35FC874A-6D57-4429-B155-BC583C5D3487}" type="pres">
      <dgm:prSet presAssocID="{A7FAA4AD-D34A-4972-A974-21B6129CCAB6}" presName="spacer" presStyleCnt="0"/>
      <dgm:spPr/>
    </dgm:pt>
    <dgm:pt modelId="{72263A86-795F-4306-BB44-7753F3436647}" type="pres">
      <dgm:prSet presAssocID="{B2EF3D74-974B-4374-810F-7C45C22D275D}" presName="parentText" presStyleLbl="node1" presStyleIdx="5" presStyleCnt="6">
        <dgm:presLayoutVars>
          <dgm:chMax val="0"/>
          <dgm:bulletEnabled val="1"/>
        </dgm:presLayoutVars>
      </dgm:prSet>
      <dgm:spPr/>
      <dgm:t>
        <a:bodyPr/>
        <a:lstStyle/>
        <a:p>
          <a:endParaRPr lang="tr-TR"/>
        </a:p>
      </dgm:t>
    </dgm:pt>
  </dgm:ptLst>
  <dgm:cxnLst>
    <dgm:cxn modelId="{A147BA82-D3BB-4384-8F6D-878871748BD9}" type="presOf" srcId="{07FD1A7F-6CC3-4A5B-9A2A-3CDF6B4C47F8}" destId="{4D651CEC-C529-40DC-9F0A-9E5A28B6C04A}" srcOrd="0" destOrd="0" presId="urn:microsoft.com/office/officeart/2005/8/layout/vList2"/>
    <dgm:cxn modelId="{BD9D2E50-6256-4E47-84A4-FEC55907FBA3}" type="presOf" srcId="{FCD6E580-BBA0-4E4D-9382-564C9B0DA573}" destId="{C779AF32-B633-4EC8-8537-4A3D14707432}" srcOrd="0" destOrd="0" presId="urn:microsoft.com/office/officeart/2005/8/layout/vList2"/>
    <dgm:cxn modelId="{EE192D8B-F5A2-4328-8CBF-9EA3C62C3213}" type="presOf" srcId="{DAA39E34-9088-497C-9EEA-A5F300300D24}" destId="{71F8BB3C-DF3A-4149-8D11-088CF3FF3DB9}" srcOrd="0" destOrd="0" presId="urn:microsoft.com/office/officeart/2005/8/layout/vList2"/>
    <dgm:cxn modelId="{A20951E7-E134-47DD-A027-65432545B69C}" type="presOf" srcId="{B5E27D72-7971-46BE-BE2B-EC846AADEAEC}" destId="{62D2D570-0B8C-4982-9E9A-1A3AA4C4C407}" srcOrd="0" destOrd="0" presId="urn:microsoft.com/office/officeart/2005/8/layout/vList2"/>
    <dgm:cxn modelId="{3D8F3DB6-9839-418C-B553-FB0F0E665C1A}" srcId="{29A6DAF8-C70A-41C6-8980-9B53A909EB4E}" destId="{07FD1A7F-6CC3-4A5B-9A2A-3CDF6B4C47F8}" srcOrd="3" destOrd="0" parTransId="{90154F66-C650-41B3-A6C8-710D71D4631D}" sibTransId="{29272273-8230-486A-8E38-E6F1D349286A}"/>
    <dgm:cxn modelId="{C855699B-A261-4F4D-8F04-6B2025C3B5E8}" type="presOf" srcId="{B2EF3D74-974B-4374-810F-7C45C22D275D}" destId="{72263A86-795F-4306-BB44-7753F3436647}" srcOrd="0" destOrd="0" presId="urn:microsoft.com/office/officeart/2005/8/layout/vList2"/>
    <dgm:cxn modelId="{6A32398A-5F5C-4CCD-AF74-D8DF39D09A38}" srcId="{29A6DAF8-C70A-41C6-8980-9B53A909EB4E}" destId="{B5E27D72-7971-46BE-BE2B-EC846AADEAEC}" srcOrd="0" destOrd="0" parTransId="{506EF749-E89A-4A45-A305-D285C99BFCA9}" sibTransId="{5F40D2B1-A4BE-4171-BC1B-011712CE30C0}"/>
    <dgm:cxn modelId="{671CD7DA-FD1C-4B72-BFE5-EAAA086D0723}" srcId="{29A6DAF8-C70A-41C6-8980-9B53A909EB4E}" destId="{FCD6E580-BBA0-4E4D-9382-564C9B0DA573}" srcOrd="1" destOrd="0" parTransId="{614E5AC2-6817-4DEE-925A-1768961A926E}" sibTransId="{0B2B8A4C-557D-4DA5-B088-339ED33EF02B}"/>
    <dgm:cxn modelId="{1D99E463-F564-4BAB-B69C-04C73A6DCDC7}" srcId="{29A6DAF8-C70A-41C6-8980-9B53A909EB4E}" destId="{A136D508-E377-4BF3-96A1-414933A50F2F}" srcOrd="2" destOrd="0" parTransId="{82D09B31-67C9-4DA4-A21C-8E1BB02B1AE9}" sibTransId="{2FB851BC-2619-4CD0-B25D-F3FDCB7E35AE}"/>
    <dgm:cxn modelId="{45BA9705-D9ED-48D9-A625-5E28C7074E9D}" type="presOf" srcId="{29A6DAF8-C70A-41C6-8980-9B53A909EB4E}" destId="{CD2107B7-5A9B-42D0-81B1-429F9736CFB2}" srcOrd="0" destOrd="0" presId="urn:microsoft.com/office/officeart/2005/8/layout/vList2"/>
    <dgm:cxn modelId="{D96DEDA4-7988-4816-97F0-21010ED73636}" type="presOf" srcId="{A136D508-E377-4BF3-96A1-414933A50F2F}" destId="{054705E6-535C-400B-ABD5-EE4E2438EEA4}" srcOrd="0" destOrd="0" presId="urn:microsoft.com/office/officeart/2005/8/layout/vList2"/>
    <dgm:cxn modelId="{CEDF4E7A-1E33-416C-82B8-E65C9BC5F7A8}" srcId="{29A6DAF8-C70A-41C6-8980-9B53A909EB4E}" destId="{B2EF3D74-974B-4374-810F-7C45C22D275D}" srcOrd="5" destOrd="0" parTransId="{B5A6ED70-1BCC-4B00-A089-05C8299B97F1}" sibTransId="{B8B0F172-D85D-48B4-AE47-B0B955F70077}"/>
    <dgm:cxn modelId="{AC51CCF9-32ED-4911-84AF-36DDEC2643BD}" srcId="{29A6DAF8-C70A-41C6-8980-9B53A909EB4E}" destId="{DAA39E34-9088-497C-9EEA-A5F300300D24}" srcOrd="4" destOrd="0" parTransId="{CC56F6C2-2011-4105-B762-06BD7D11B52C}" sibTransId="{A7FAA4AD-D34A-4972-A974-21B6129CCAB6}"/>
    <dgm:cxn modelId="{DB6CEFA3-CB0E-473E-B23C-3D5B5A9698A7}" type="presParOf" srcId="{CD2107B7-5A9B-42D0-81B1-429F9736CFB2}" destId="{62D2D570-0B8C-4982-9E9A-1A3AA4C4C407}" srcOrd="0" destOrd="0" presId="urn:microsoft.com/office/officeart/2005/8/layout/vList2"/>
    <dgm:cxn modelId="{224BE1F6-1E9C-4A98-A70A-8A301216261E}" type="presParOf" srcId="{CD2107B7-5A9B-42D0-81B1-429F9736CFB2}" destId="{2AC560A3-21F2-4250-9B3E-91557EFEF3FB}" srcOrd="1" destOrd="0" presId="urn:microsoft.com/office/officeart/2005/8/layout/vList2"/>
    <dgm:cxn modelId="{8915FF3E-E00A-4047-9740-0EC15764537A}" type="presParOf" srcId="{CD2107B7-5A9B-42D0-81B1-429F9736CFB2}" destId="{C779AF32-B633-4EC8-8537-4A3D14707432}" srcOrd="2" destOrd="0" presId="urn:microsoft.com/office/officeart/2005/8/layout/vList2"/>
    <dgm:cxn modelId="{A6740F79-5EE4-4CAE-AADF-C0A17650DD13}" type="presParOf" srcId="{CD2107B7-5A9B-42D0-81B1-429F9736CFB2}" destId="{FC84D497-5F91-449B-9D79-9A4B53B4FEFF}" srcOrd="3" destOrd="0" presId="urn:microsoft.com/office/officeart/2005/8/layout/vList2"/>
    <dgm:cxn modelId="{344EEE71-0EFC-4DCA-BD74-4B18D847384D}" type="presParOf" srcId="{CD2107B7-5A9B-42D0-81B1-429F9736CFB2}" destId="{054705E6-535C-400B-ABD5-EE4E2438EEA4}" srcOrd="4" destOrd="0" presId="urn:microsoft.com/office/officeart/2005/8/layout/vList2"/>
    <dgm:cxn modelId="{4A83671F-1442-4074-896B-5F05B6C13CF6}" type="presParOf" srcId="{CD2107B7-5A9B-42D0-81B1-429F9736CFB2}" destId="{B331F14D-8385-4B38-BDB4-4C15893BF3D5}" srcOrd="5" destOrd="0" presId="urn:microsoft.com/office/officeart/2005/8/layout/vList2"/>
    <dgm:cxn modelId="{711451E4-73B8-4E50-B80A-C26A6D26B152}" type="presParOf" srcId="{CD2107B7-5A9B-42D0-81B1-429F9736CFB2}" destId="{4D651CEC-C529-40DC-9F0A-9E5A28B6C04A}" srcOrd="6" destOrd="0" presId="urn:microsoft.com/office/officeart/2005/8/layout/vList2"/>
    <dgm:cxn modelId="{B71A6874-25D3-4A2A-AD82-E2D002AB1FA2}" type="presParOf" srcId="{CD2107B7-5A9B-42D0-81B1-429F9736CFB2}" destId="{137A1DB2-ED8A-4565-B795-C3CD005F1C19}" srcOrd="7" destOrd="0" presId="urn:microsoft.com/office/officeart/2005/8/layout/vList2"/>
    <dgm:cxn modelId="{FD9F6E34-719C-4799-8656-E207352BEC17}" type="presParOf" srcId="{CD2107B7-5A9B-42D0-81B1-429F9736CFB2}" destId="{71F8BB3C-DF3A-4149-8D11-088CF3FF3DB9}" srcOrd="8" destOrd="0" presId="urn:microsoft.com/office/officeart/2005/8/layout/vList2"/>
    <dgm:cxn modelId="{345A4FEF-DD65-41C4-80DC-B424BE31BBA5}" type="presParOf" srcId="{CD2107B7-5A9B-42D0-81B1-429F9736CFB2}" destId="{35FC874A-6D57-4429-B155-BC583C5D3487}" srcOrd="9" destOrd="0" presId="urn:microsoft.com/office/officeart/2005/8/layout/vList2"/>
    <dgm:cxn modelId="{F4C5E5B4-8258-4F85-8A81-6F98D08CEF5F}" type="presParOf" srcId="{CD2107B7-5A9B-42D0-81B1-429F9736CFB2}" destId="{72263A86-795F-4306-BB44-7753F343664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60EA06-23E7-4129-ABF0-4BDE47D5869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5C38647-C6DE-4549-9926-B5221B873A5A}">
      <dgm:prSet/>
      <dgm:spPr/>
      <dgm:t>
        <a:bodyPr/>
        <a:lstStyle/>
        <a:p>
          <a:r>
            <a:rPr lang="tr-TR" b="1" i="0" baseline="0" dirty="0">
              <a:solidFill>
                <a:srgbClr val="002060"/>
              </a:solidFill>
            </a:rPr>
            <a:t>Uygun beslenme, barınma ve bakım olanaklarının yetersizliği</a:t>
          </a:r>
          <a:endParaRPr lang="en-US" dirty="0">
            <a:solidFill>
              <a:srgbClr val="002060"/>
            </a:solidFill>
          </a:endParaRPr>
        </a:p>
      </dgm:t>
    </dgm:pt>
    <dgm:pt modelId="{6816D5A2-5B8C-4299-BE8B-34A3DA9F3293}" type="parTrans" cxnId="{A19AFCAE-079D-48FA-8BE3-62EC912CE010}">
      <dgm:prSet/>
      <dgm:spPr/>
      <dgm:t>
        <a:bodyPr/>
        <a:lstStyle/>
        <a:p>
          <a:endParaRPr lang="en-US"/>
        </a:p>
      </dgm:t>
    </dgm:pt>
    <dgm:pt modelId="{1C1775BA-222C-4547-AC21-2EEE6640A1F2}" type="sibTrans" cxnId="{A19AFCAE-079D-48FA-8BE3-62EC912CE010}">
      <dgm:prSet/>
      <dgm:spPr/>
      <dgm:t>
        <a:bodyPr/>
        <a:lstStyle/>
        <a:p>
          <a:endParaRPr lang="en-US"/>
        </a:p>
      </dgm:t>
    </dgm:pt>
    <dgm:pt modelId="{18614595-C658-492A-91B7-FA72872CB4FC}">
      <dgm:prSet/>
      <dgm:spPr/>
      <dgm:t>
        <a:bodyPr/>
        <a:lstStyle/>
        <a:p>
          <a:r>
            <a:rPr lang="tr-TR" b="1" i="0" baseline="0" dirty="0">
              <a:solidFill>
                <a:srgbClr val="002060"/>
              </a:solidFill>
            </a:rPr>
            <a:t>İşsizlik oranlarının yüksek, geçim sıkıntısının yaygın olması</a:t>
          </a:r>
          <a:endParaRPr lang="en-US" dirty="0">
            <a:solidFill>
              <a:srgbClr val="002060"/>
            </a:solidFill>
          </a:endParaRPr>
        </a:p>
      </dgm:t>
    </dgm:pt>
    <dgm:pt modelId="{C73411D3-6A40-4ECD-8CFC-EDCF5308CE6A}" type="parTrans" cxnId="{112B3A81-0C33-44A0-B402-65E86B99D68D}">
      <dgm:prSet/>
      <dgm:spPr/>
      <dgm:t>
        <a:bodyPr/>
        <a:lstStyle/>
        <a:p>
          <a:endParaRPr lang="en-US"/>
        </a:p>
      </dgm:t>
    </dgm:pt>
    <dgm:pt modelId="{41875117-8DC0-4974-BC24-55E67C9732CC}" type="sibTrans" cxnId="{112B3A81-0C33-44A0-B402-65E86B99D68D}">
      <dgm:prSet/>
      <dgm:spPr/>
      <dgm:t>
        <a:bodyPr/>
        <a:lstStyle/>
        <a:p>
          <a:endParaRPr lang="en-US"/>
        </a:p>
      </dgm:t>
    </dgm:pt>
    <dgm:pt modelId="{C9BD044B-48FC-4FAF-9DED-93443CD4ADFD}">
      <dgm:prSet/>
      <dgm:spPr/>
      <dgm:t>
        <a:bodyPr/>
        <a:lstStyle/>
        <a:p>
          <a:r>
            <a:rPr lang="tr-TR" b="0" i="0" baseline="0" dirty="0">
              <a:solidFill>
                <a:srgbClr val="002060"/>
              </a:solidFill>
            </a:rPr>
            <a:t>Uyuşturucu ticaretinin varlığı</a:t>
          </a:r>
          <a:endParaRPr lang="en-US" dirty="0">
            <a:solidFill>
              <a:srgbClr val="002060"/>
            </a:solidFill>
          </a:endParaRPr>
        </a:p>
      </dgm:t>
    </dgm:pt>
    <dgm:pt modelId="{F2C080AE-A0AC-4C7E-B557-FF5D3140DB1A}" type="parTrans" cxnId="{2D731532-F85D-44F9-AD5D-B002453C31BC}">
      <dgm:prSet/>
      <dgm:spPr/>
      <dgm:t>
        <a:bodyPr/>
        <a:lstStyle/>
        <a:p>
          <a:endParaRPr lang="en-US"/>
        </a:p>
      </dgm:t>
    </dgm:pt>
    <dgm:pt modelId="{D519B60D-BEFA-4DC0-9E28-6B007AF75953}" type="sibTrans" cxnId="{2D731532-F85D-44F9-AD5D-B002453C31BC}">
      <dgm:prSet/>
      <dgm:spPr/>
      <dgm:t>
        <a:bodyPr/>
        <a:lstStyle/>
        <a:p>
          <a:endParaRPr lang="en-US"/>
        </a:p>
      </dgm:t>
    </dgm:pt>
    <dgm:pt modelId="{F589946E-3AAA-4AA3-A104-09FF4FC35016}">
      <dgm:prSet/>
      <dgm:spPr/>
      <dgm:t>
        <a:bodyPr/>
        <a:lstStyle/>
        <a:p>
          <a:r>
            <a:rPr lang="tr-TR" b="0" i="0" baseline="0" dirty="0">
              <a:solidFill>
                <a:srgbClr val="002060"/>
              </a:solidFill>
            </a:rPr>
            <a:t>Çocuğun savunuculuğunu yapacak kurum ve yapıların yetersizliği</a:t>
          </a:r>
          <a:endParaRPr lang="en-US" dirty="0">
            <a:solidFill>
              <a:srgbClr val="002060"/>
            </a:solidFill>
          </a:endParaRPr>
        </a:p>
      </dgm:t>
    </dgm:pt>
    <dgm:pt modelId="{615CB74F-A95C-4895-92F2-FD3F25255419}" type="parTrans" cxnId="{1F4126E0-4EEE-4AD6-AB39-44B96162F7A4}">
      <dgm:prSet/>
      <dgm:spPr/>
      <dgm:t>
        <a:bodyPr/>
        <a:lstStyle/>
        <a:p>
          <a:endParaRPr lang="en-US"/>
        </a:p>
      </dgm:t>
    </dgm:pt>
    <dgm:pt modelId="{3EA70F86-C40A-43EC-9D96-31EC98F74939}" type="sibTrans" cxnId="{1F4126E0-4EEE-4AD6-AB39-44B96162F7A4}">
      <dgm:prSet/>
      <dgm:spPr/>
      <dgm:t>
        <a:bodyPr/>
        <a:lstStyle/>
        <a:p>
          <a:endParaRPr lang="en-US"/>
        </a:p>
      </dgm:t>
    </dgm:pt>
    <dgm:pt modelId="{EB6F73F5-821C-46A7-BCBB-3080E9568683}">
      <dgm:prSet/>
      <dgm:spPr/>
      <dgm:t>
        <a:bodyPr/>
        <a:lstStyle/>
        <a:p>
          <a:r>
            <a:rPr lang="tr-TR" b="0" i="0" baseline="0" dirty="0">
              <a:solidFill>
                <a:srgbClr val="002060"/>
              </a:solidFill>
            </a:rPr>
            <a:t>Çocuk işçiliği konusunda denetleme ve rehabilitasyonun yetersizliği</a:t>
          </a:r>
          <a:endParaRPr lang="en-US" dirty="0">
            <a:solidFill>
              <a:srgbClr val="002060"/>
            </a:solidFill>
          </a:endParaRPr>
        </a:p>
      </dgm:t>
    </dgm:pt>
    <dgm:pt modelId="{699B8345-5A1E-47B6-8FF1-1C51AD2216B5}" type="parTrans" cxnId="{AB3B4A5D-BED9-404F-AB1C-3DBA997D3CBC}">
      <dgm:prSet/>
      <dgm:spPr/>
      <dgm:t>
        <a:bodyPr/>
        <a:lstStyle/>
        <a:p>
          <a:endParaRPr lang="en-US"/>
        </a:p>
      </dgm:t>
    </dgm:pt>
    <dgm:pt modelId="{DE6F29A8-B97A-4918-A113-B4B9495D4D1F}" type="sibTrans" cxnId="{AB3B4A5D-BED9-404F-AB1C-3DBA997D3CBC}">
      <dgm:prSet/>
      <dgm:spPr/>
      <dgm:t>
        <a:bodyPr/>
        <a:lstStyle/>
        <a:p>
          <a:endParaRPr lang="en-US"/>
        </a:p>
      </dgm:t>
    </dgm:pt>
    <dgm:pt modelId="{EC81237F-99AD-46B7-B8F9-ECA15D78DFC4}">
      <dgm:prSet/>
      <dgm:spPr/>
      <dgm:t>
        <a:bodyPr/>
        <a:lstStyle/>
        <a:p>
          <a:r>
            <a:rPr lang="tr-TR" b="0" i="0" baseline="0" dirty="0">
              <a:solidFill>
                <a:srgbClr val="002060"/>
              </a:solidFill>
            </a:rPr>
            <a:t>Çocuğu koruyan yasaların yetersizliği</a:t>
          </a:r>
          <a:endParaRPr lang="en-US" dirty="0">
            <a:solidFill>
              <a:srgbClr val="002060"/>
            </a:solidFill>
          </a:endParaRPr>
        </a:p>
      </dgm:t>
    </dgm:pt>
    <dgm:pt modelId="{E3C946DA-33F9-4732-9372-8118DCC805F6}" type="parTrans" cxnId="{E5898606-6C06-44E1-9CE4-F68EAF6F3DF7}">
      <dgm:prSet/>
      <dgm:spPr/>
      <dgm:t>
        <a:bodyPr/>
        <a:lstStyle/>
        <a:p>
          <a:endParaRPr lang="en-US"/>
        </a:p>
      </dgm:t>
    </dgm:pt>
    <dgm:pt modelId="{B22574A7-9A79-469A-9016-37BB4761131F}" type="sibTrans" cxnId="{E5898606-6C06-44E1-9CE4-F68EAF6F3DF7}">
      <dgm:prSet/>
      <dgm:spPr/>
      <dgm:t>
        <a:bodyPr/>
        <a:lstStyle/>
        <a:p>
          <a:endParaRPr lang="en-US"/>
        </a:p>
      </dgm:t>
    </dgm:pt>
    <dgm:pt modelId="{736C9BC2-51F6-48F5-84FC-024B25CB4EA0}">
      <dgm:prSet/>
      <dgm:spPr/>
      <dgm:t>
        <a:bodyPr/>
        <a:lstStyle/>
        <a:p>
          <a:r>
            <a:rPr lang="tr-TR" b="1" i="0" baseline="0" dirty="0">
              <a:solidFill>
                <a:srgbClr val="002060"/>
              </a:solidFill>
            </a:rPr>
            <a:t>Çocuğa verilen değerin düşük olması</a:t>
          </a:r>
          <a:endParaRPr lang="en-US" dirty="0">
            <a:solidFill>
              <a:srgbClr val="002060"/>
            </a:solidFill>
          </a:endParaRPr>
        </a:p>
      </dgm:t>
    </dgm:pt>
    <dgm:pt modelId="{3FD58357-8EB8-4701-85A7-DF3D9F84A0A8}" type="parTrans" cxnId="{7114BBFE-2C5C-4F66-AAA2-3B4247298C8A}">
      <dgm:prSet/>
      <dgm:spPr/>
      <dgm:t>
        <a:bodyPr/>
        <a:lstStyle/>
        <a:p>
          <a:endParaRPr lang="en-US"/>
        </a:p>
      </dgm:t>
    </dgm:pt>
    <dgm:pt modelId="{238D801F-B480-4A0C-BCB0-89E532893907}" type="sibTrans" cxnId="{7114BBFE-2C5C-4F66-AAA2-3B4247298C8A}">
      <dgm:prSet/>
      <dgm:spPr/>
      <dgm:t>
        <a:bodyPr/>
        <a:lstStyle/>
        <a:p>
          <a:endParaRPr lang="en-US"/>
        </a:p>
      </dgm:t>
    </dgm:pt>
    <dgm:pt modelId="{25115700-BA85-4E7D-998C-E19BBBCA5312}">
      <dgm:prSet/>
      <dgm:spPr/>
      <dgm:t>
        <a:bodyPr/>
        <a:lstStyle/>
        <a:p>
          <a:r>
            <a:rPr lang="tr-TR" b="1" i="0" baseline="0" dirty="0">
              <a:solidFill>
                <a:srgbClr val="002060"/>
              </a:solidFill>
            </a:rPr>
            <a:t>Cinsel ayrımcılık ve toplumsal eşitsizlik</a:t>
          </a:r>
          <a:endParaRPr lang="en-US" dirty="0">
            <a:solidFill>
              <a:srgbClr val="002060"/>
            </a:solidFill>
          </a:endParaRPr>
        </a:p>
      </dgm:t>
    </dgm:pt>
    <dgm:pt modelId="{240E44C7-F717-420E-B792-03FC286E4C38}" type="parTrans" cxnId="{6BBD976A-04A0-45B2-91CB-4CD59B7768A7}">
      <dgm:prSet/>
      <dgm:spPr/>
      <dgm:t>
        <a:bodyPr/>
        <a:lstStyle/>
        <a:p>
          <a:endParaRPr lang="en-US"/>
        </a:p>
      </dgm:t>
    </dgm:pt>
    <dgm:pt modelId="{BD55BCAF-6A2F-4424-B88A-08262265A736}" type="sibTrans" cxnId="{6BBD976A-04A0-45B2-91CB-4CD59B7768A7}">
      <dgm:prSet/>
      <dgm:spPr/>
      <dgm:t>
        <a:bodyPr/>
        <a:lstStyle/>
        <a:p>
          <a:endParaRPr lang="en-US"/>
        </a:p>
      </dgm:t>
    </dgm:pt>
    <dgm:pt modelId="{E3477CA9-959F-4CF3-B2C1-B1D8A59CC971}">
      <dgm:prSet/>
      <dgm:spPr/>
      <dgm:t>
        <a:bodyPr/>
        <a:lstStyle/>
        <a:p>
          <a:r>
            <a:rPr lang="tr-TR" b="1" i="0" baseline="0" dirty="0">
              <a:solidFill>
                <a:srgbClr val="002060"/>
              </a:solidFill>
            </a:rPr>
            <a:t>Şiddetin kabul edilir olması, hoş görüyle karşılanması, organize şiddetin varlığı</a:t>
          </a:r>
          <a:endParaRPr lang="en-US" dirty="0">
            <a:solidFill>
              <a:srgbClr val="002060"/>
            </a:solidFill>
          </a:endParaRPr>
        </a:p>
      </dgm:t>
    </dgm:pt>
    <dgm:pt modelId="{55D645C8-3205-4EC0-956F-14138478159C}" type="parTrans" cxnId="{CD440B71-CE33-485B-ADB7-9A3C4ABBC893}">
      <dgm:prSet/>
      <dgm:spPr/>
      <dgm:t>
        <a:bodyPr/>
        <a:lstStyle/>
        <a:p>
          <a:endParaRPr lang="en-US"/>
        </a:p>
      </dgm:t>
    </dgm:pt>
    <dgm:pt modelId="{68B3EE28-DCA1-441C-8BE5-498493B9FFA1}" type="sibTrans" cxnId="{CD440B71-CE33-485B-ADB7-9A3C4ABBC893}">
      <dgm:prSet/>
      <dgm:spPr/>
      <dgm:t>
        <a:bodyPr/>
        <a:lstStyle/>
        <a:p>
          <a:endParaRPr lang="en-US"/>
        </a:p>
      </dgm:t>
    </dgm:pt>
    <dgm:pt modelId="{565BCA06-F771-4993-878C-C9C5BECC5C68}">
      <dgm:prSet/>
      <dgm:spPr/>
      <dgm:t>
        <a:bodyPr/>
        <a:lstStyle/>
        <a:p>
          <a:r>
            <a:rPr lang="tr-TR" b="0" i="0" baseline="0" dirty="0" err="1">
              <a:solidFill>
                <a:srgbClr val="002060"/>
              </a:solidFill>
            </a:rPr>
            <a:t>Pedofili</a:t>
          </a:r>
          <a:endParaRPr lang="en-US" dirty="0">
            <a:solidFill>
              <a:srgbClr val="002060"/>
            </a:solidFill>
          </a:endParaRPr>
        </a:p>
      </dgm:t>
    </dgm:pt>
    <dgm:pt modelId="{4DBFA6D4-FE48-47DE-B3DE-9874E25C0949}" type="parTrans" cxnId="{A4E50256-07B9-4AE6-AFE0-1483E75DF4B4}">
      <dgm:prSet/>
      <dgm:spPr/>
      <dgm:t>
        <a:bodyPr/>
        <a:lstStyle/>
        <a:p>
          <a:endParaRPr lang="en-US"/>
        </a:p>
      </dgm:t>
    </dgm:pt>
    <dgm:pt modelId="{F73E7B07-39BF-4EE2-AF7D-4D06D7E9CA3A}" type="sibTrans" cxnId="{A4E50256-07B9-4AE6-AFE0-1483E75DF4B4}">
      <dgm:prSet/>
      <dgm:spPr/>
      <dgm:t>
        <a:bodyPr/>
        <a:lstStyle/>
        <a:p>
          <a:endParaRPr lang="en-US"/>
        </a:p>
      </dgm:t>
    </dgm:pt>
    <dgm:pt modelId="{017679F3-4B1A-4379-96E5-E26CCE3624E7}">
      <dgm:prSet/>
      <dgm:spPr/>
      <dgm:t>
        <a:bodyPr/>
        <a:lstStyle/>
        <a:p>
          <a:r>
            <a:rPr lang="tr-TR" b="1" i="0" baseline="0" dirty="0">
              <a:solidFill>
                <a:srgbClr val="002060"/>
              </a:solidFill>
            </a:rPr>
            <a:t>Kontrolsüz internet kullanımı</a:t>
          </a:r>
          <a:endParaRPr lang="en-US" dirty="0">
            <a:solidFill>
              <a:srgbClr val="002060"/>
            </a:solidFill>
          </a:endParaRPr>
        </a:p>
      </dgm:t>
    </dgm:pt>
    <dgm:pt modelId="{9988D9E8-D7AC-4413-BA29-5F95FD80A9A6}" type="parTrans" cxnId="{1EDBC5D9-9BC5-4C13-9E9B-3B96C10DB5D8}">
      <dgm:prSet/>
      <dgm:spPr/>
      <dgm:t>
        <a:bodyPr/>
        <a:lstStyle/>
        <a:p>
          <a:endParaRPr lang="en-US"/>
        </a:p>
      </dgm:t>
    </dgm:pt>
    <dgm:pt modelId="{E02DE2AE-D414-41B4-B0F2-B1501CFC6F8E}" type="sibTrans" cxnId="{1EDBC5D9-9BC5-4C13-9E9B-3B96C10DB5D8}">
      <dgm:prSet/>
      <dgm:spPr/>
      <dgm:t>
        <a:bodyPr/>
        <a:lstStyle/>
        <a:p>
          <a:endParaRPr lang="en-US"/>
        </a:p>
      </dgm:t>
    </dgm:pt>
    <dgm:pt modelId="{724CF0D1-80BF-46D2-AAFB-CFF5A3CE460B}">
      <dgm:prSet/>
      <dgm:spPr/>
      <dgm:t>
        <a:bodyPr/>
        <a:lstStyle/>
        <a:p>
          <a:r>
            <a:rPr lang="tr-TR" b="0" i="0" baseline="0" dirty="0">
              <a:solidFill>
                <a:srgbClr val="002060"/>
              </a:solidFill>
            </a:rPr>
            <a:t>Kültürel normlar</a:t>
          </a:r>
          <a:endParaRPr lang="en-US" dirty="0">
            <a:solidFill>
              <a:srgbClr val="002060"/>
            </a:solidFill>
          </a:endParaRPr>
        </a:p>
      </dgm:t>
    </dgm:pt>
    <dgm:pt modelId="{5256B4DE-83CB-46F0-9958-C8FDD1CA5FBA}" type="parTrans" cxnId="{A2823D06-EB52-428A-93F8-65CDAF02955E}">
      <dgm:prSet/>
      <dgm:spPr/>
      <dgm:t>
        <a:bodyPr/>
        <a:lstStyle/>
        <a:p>
          <a:endParaRPr lang="en-US"/>
        </a:p>
      </dgm:t>
    </dgm:pt>
    <dgm:pt modelId="{E7CCBD19-316D-4A14-8265-36F3367FF3C0}" type="sibTrans" cxnId="{A2823D06-EB52-428A-93F8-65CDAF02955E}">
      <dgm:prSet/>
      <dgm:spPr/>
      <dgm:t>
        <a:bodyPr/>
        <a:lstStyle/>
        <a:p>
          <a:endParaRPr lang="en-US"/>
        </a:p>
      </dgm:t>
    </dgm:pt>
    <dgm:pt modelId="{4846E272-8080-42F2-A649-64C868F51C1D}">
      <dgm:prSet/>
      <dgm:spPr/>
      <dgm:t>
        <a:bodyPr/>
        <a:lstStyle/>
        <a:p>
          <a:r>
            <a:rPr lang="tr-TR" b="1" i="0" baseline="0" dirty="0">
              <a:solidFill>
                <a:srgbClr val="002060"/>
              </a:solidFill>
            </a:rPr>
            <a:t>Ekonomik zorluklar (yoksulluğun yarattığı stres, kötü koşullarda yaşayan nüfus sayısında artış,</a:t>
          </a:r>
          <a:endParaRPr lang="en-US" dirty="0">
            <a:solidFill>
              <a:srgbClr val="002060"/>
            </a:solidFill>
          </a:endParaRPr>
        </a:p>
      </dgm:t>
    </dgm:pt>
    <dgm:pt modelId="{CCCD1D99-ED4F-4468-B87C-2001AB0AC9E1}" type="parTrans" cxnId="{80A6F8C3-3838-4479-97FF-822DABAE921D}">
      <dgm:prSet/>
      <dgm:spPr/>
      <dgm:t>
        <a:bodyPr/>
        <a:lstStyle/>
        <a:p>
          <a:endParaRPr lang="en-US"/>
        </a:p>
      </dgm:t>
    </dgm:pt>
    <dgm:pt modelId="{34643C9E-D17E-4A11-9EFA-6E220005DCB7}" type="sibTrans" cxnId="{80A6F8C3-3838-4479-97FF-822DABAE921D}">
      <dgm:prSet/>
      <dgm:spPr/>
      <dgm:t>
        <a:bodyPr/>
        <a:lstStyle/>
        <a:p>
          <a:endParaRPr lang="en-US"/>
        </a:p>
      </dgm:t>
    </dgm:pt>
    <dgm:pt modelId="{C52BC55B-7B66-4D67-B081-BECCC9691463}">
      <dgm:prSet/>
      <dgm:spPr/>
      <dgm:t>
        <a:bodyPr/>
        <a:lstStyle/>
        <a:p>
          <a:r>
            <a:rPr lang="tr-TR" b="1" i="0" baseline="0" dirty="0">
              <a:solidFill>
                <a:srgbClr val="002060"/>
              </a:solidFill>
            </a:rPr>
            <a:t>kalabalık konutlarda yaşam vb.)</a:t>
          </a:r>
          <a:endParaRPr lang="en-US" dirty="0">
            <a:solidFill>
              <a:srgbClr val="002060"/>
            </a:solidFill>
          </a:endParaRPr>
        </a:p>
      </dgm:t>
    </dgm:pt>
    <dgm:pt modelId="{1EA16D76-7058-415C-A05A-0D4348D4C780}" type="parTrans" cxnId="{2C459F40-1A8B-44B4-8A68-70F7AEFEFC61}">
      <dgm:prSet/>
      <dgm:spPr/>
      <dgm:t>
        <a:bodyPr/>
        <a:lstStyle/>
        <a:p>
          <a:endParaRPr lang="en-US"/>
        </a:p>
      </dgm:t>
    </dgm:pt>
    <dgm:pt modelId="{CB151F3F-10FA-4412-8175-1B74158A221F}" type="sibTrans" cxnId="{2C459F40-1A8B-44B4-8A68-70F7AEFEFC61}">
      <dgm:prSet/>
      <dgm:spPr/>
      <dgm:t>
        <a:bodyPr/>
        <a:lstStyle/>
        <a:p>
          <a:endParaRPr lang="en-US"/>
        </a:p>
      </dgm:t>
    </dgm:pt>
    <dgm:pt modelId="{9459F522-430D-43D1-AA08-875E44949DF3}" type="pres">
      <dgm:prSet presAssocID="{1E60EA06-23E7-4129-ABF0-4BDE47D58693}" presName="linear" presStyleCnt="0">
        <dgm:presLayoutVars>
          <dgm:animLvl val="lvl"/>
          <dgm:resizeHandles val="exact"/>
        </dgm:presLayoutVars>
      </dgm:prSet>
      <dgm:spPr/>
      <dgm:t>
        <a:bodyPr/>
        <a:lstStyle/>
        <a:p>
          <a:endParaRPr lang="tr-TR"/>
        </a:p>
      </dgm:t>
    </dgm:pt>
    <dgm:pt modelId="{C378B700-4997-4CE4-997F-CE767605BE51}" type="pres">
      <dgm:prSet presAssocID="{25C38647-C6DE-4549-9926-B5221B873A5A}" presName="parentText" presStyleLbl="node1" presStyleIdx="0" presStyleCnt="14">
        <dgm:presLayoutVars>
          <dgm:chMax val="0"/>
          <dgm:bulletEnabled val="1"/>
        </dgm:presLayoutVars>
      </dgm:prSet>
      <dgm:spPr/>
      <dgm:t>
        <a:bodyPr/>
        <a:lstStyle/>
        <a:p>
          <a:endParaRPr lang="tr-TR"/>
        </a:p>
      </dgm:t>
    </dgm:pt>
    <dgm:pt modelId="{BD33091B-AC38-4828-B8D7-17EE4A4052BB}" type="pres">
      <dgm:prSet presAssocID="{1C1775BA-222C-4547-AC21-2EEE6640A1F2}" presName="spacer" presStyleCnt="0"/>
      <dgm:spPr/>
    </dgm:pt>
    <dgm:pt modelId="{AF9D41DD-873D-4022-B4A9-2574AEF9A27E}" type="pres">
      <dgm:prSet presAssocID="{18614595-C658-492A-91B7-FA72872CB4FC}" presName="parentText" presStyleLbl="node1" presStyleIdx="1" presStyleCnt="14">
        <dgm:presLayoutVars>
          <dgm:chMax val="0"/>
          <dgm:bulletEnabled val="1"/>
        </dgm:presLayoutVars>
      </dgm:prSet>
      <dgm:spPr/>
      <dgm:t>
        <a:bodyPr/>
        <a:lstStyle/>
        <a:p>
          <a:endParaRPr lang="tr-TR"/>
        </a:p>
      </dgm:t>
    </dgm:pt>
    <dgm:pt modelId="{3AFCCA44-BDBC-405E-AACB-955C3D1056BA}" type="pres">
      <dgm:prSet presAssocID="{41875117-8DC0-4974-BC24-55E67C9732CC}" presName="spacer" presStyleCnt="0"/>
      <dgm:spPr/>
    </dgm:pt>
    <dgm:pt modelId="{CA8BBDEE-1DC9-42E9-9F90-1D9A9B3570C8}" type="pres">
      <dgm:prSet presAssocID="{C9BD044B-48FC-4FAF-9DED-93443CD4ADFD}" presName="parentText" presStyleLbl="node1" presStyleIdx="2" presStyleCnt="14">
        <dgm:presLayoutVars>
          <dgm:chMax val="0"/>
          <dgm:bulletEnabled val="1"/>
        </dgm:presLayoutVars>
      </dgm:prSet>
      <dgm:spPr/>
      <dgm:t>
        <a:bodyPr/>
        <a:lstStyle/>
        <a:p>
          <a:endParaRPr lang="tr-TR"/>
        </a:p>
      </dgm:t>
    </dgm:pt>
    <dgm:pt modelId="{F7EA65C2-02D5-4586-8D1D-422DF6F29D02}" type="pres">
      <dgm:prSet presAssocID="{D519B60D-BEFA-4DC0-9E28-6B007AF75953}" presName="spacer" presStyleCnt="0"/>
      <dgm:spPr/>
    </dgm:pt>
    <dgm:pt modelId="{71E34050-E2E8-4B2B-B03C-7D3695F36D7B}" type="pres">
      <dgm:prSet presAssocID="{F589946E-3AAA-4AA3-A104-09FF4FC35016}" presName="parentText" presStyleLbl="node1" presStyleIdx="3" presStyleCnt="14">
        <dgm:presLayoutVars>
          <dgm:chMax val="0"/>
          <dgm:bulletEnabled val="1"/>
        </dgm:presLayoutVars>
      </dgm:prSet>
      <dgm:spPr/>
      <dgm:t>
        <a:bodyPr/>
        <a:lstStyle/>
        <a:p>
          <a:endParaRPr lang="tr-TR"/>
        </a:p>
      </dgm:t>
    </dgm:pt>
    <dgm:pt modelId="{85A209FE-33E5-4E62-BD52-DAA786F7BC67}" type="pres">
      <dgm:prSet presAssocID="{3EA70F86-C40A-43EC-9D96-31EC98F74939}" presName="spacer" presStyleCnt="0"/>
      <dgm:spPr/>
    </dgm:pt>
    <dgm:pt modelId="{9F845BE1-D651-4399-BB39-3823725DA5EE}" type="pres">
      <dgm:prSet presAssocID="{EB6F73F5-821C-46A7-BCBB-3080E9568683}" presName="parentText" presStyleLbl="node1" presStyleIdx="4" presStyleCnt="14">
        <dgm:presLayoutVars>
          <dgm:chMax val="0"/>
          <dgm:bulletEnabled val="1"/>
        </dgm:presLayoutVars>
      </dgm:prSet>
      <dgm:spPr/>
      <dgm:t>
        <a:bodyPr/>
        <a:lstStyle/>
        <a:p>
          <a:endParaRPr lang="tr-TR"/>
        </a:p>
      </dgm:t>
    </dgm:pt>
    <dgm:pt modelId="{6BC08D44-5710-48C3-8202-EF37EC763A26}" type="pres">
      <dgm:prSet presAssocID="{DE6F29A8-B97A-4918-A113-B4B9495D4D1F}" presName="spacer" presStyleCnt="0"/>
      <dgm:spPr/>
    </dgm:pt>
    <dgm:pt modelId="{178AC322-AB14-4C43-9AAD-E5500D90F4D9}" type="pres">
      <dgm:prSet presAssocID="{EC81237F-99AD-46B7-B8F9-ECA15D78DFC4}" presName="parentText" presStyleLbl="node1" presStyleIdx="5" presStyleCnt="14">
        <dgm:presLayoutVars>
          <dgm:chMax val="0"/>
          <dgm:bulletEnabled val="1"/>
        </dgm:presLayoutVars>
      </dgm:prSet>
      <dgm:spPr/>
      <dgm:t>
        <a:bodyPr/>
        <a:lstStyle/>
        <a:p>
          <a:endParaRPr lang="tr-TR"/>
        </a:p>
      </dgm:t>
    </dgm:pt>
    <dgm:pt modelId="{5DDBF7BE-441F-40FB-A3BB-5135EDB6420A}" type="pres">
      <dgm:prSet presAssocID="{B22574A7-9A79-469A-9016-37BB4761131F}" presName="spacer" presStyleCnt="0"/>
      <dgm:spPr/>
    </dgm:pt>
    <dgm:pt modelId="{58287ABD-00C1-4484-8D6A-B6BC67DB504D}" type="pres">
      <dgm:prSet presAssocID="{736C9BC2-51F6-48F5-84FC-024B25CB4EA0}" presName="parentText" presStyleLbl="node1" presStyleIdx="6" presStyleCnt="14">
        <dgm:presLayoutVars>
          <dgm:chMax val="0"/>
          <dgm:bulletEnabled val="1"/>
        </dgm:presLayoutVars>
      </dgm:prSet>
      <dgm:spPr/>
      <dgm:t>
        <a:bodyPr/>
        <a:lstStyle/>
        <a:p>
          <a:endParaRPr lang="tr-TR"/>
        </a:p>
      </dgm:t>
    </dgm:pt>
    <dgm:pt modelId="{8ECEE619-DF61-44A2-B6FC-DCEACC5CD838}" type="pres">
      <dgm:prSet presAssocID="{238D801F-B480-4A0C-BCB0-89E532893907}" presName="spacer" presStyleCnt="0"/>
      <dgm:spPr/>
    </dgm:pt>
    <dgm:pt modelId="{764EACA8-2ACB-42FA-9DD8-3B220B2859DB}" type="pres">
      <dgm:prSet presAssocID="{25115700-BA85-4E7D-998C-E19BBBCA5312}" presName="parentText" presStyleLbl="node1" presStyleIdx="7" presStyleCnt="14">
        <dgm:presLayoutVars>
          <dgm:chMax val="0"/>
          <dgm:bulletEnabled val="1"/>
        </dgm:presLayoutVars>
      </dgm:prSet>
      <dgm:spPr/>
      <dgm:t>
        <a:bodyPr/>
        <a:lstStyle/>
        <a:p>
          <a:endParaRPr lang="tr-TR"/>
        </a:p>
      </dgm:t>
    </dgm:pt>
    <dgm:pt modelId="{8F43D11E-CF5F-4DEC-8A95-D8D8D3428533}" type="pres">
      <dgm:prSet presAssocID="{BD55BCAF-6A2F-4424-B88A-08262265A736}" presName="spacer" presStyleCnt="0"/>
      <dgm:spPr/>
    </dgm:pt>
    <dgm:pt modelId="{0942B67C-7F99-463D-BFF0-DE4CB3E48413}" type="pres">
      <dgm:prSet presAssocID="{E3477CA9-959F-4CF3-B2C1-B1D8A59CC971}" presName="parentText" presStyleLbl="node1" presStyleIdx="8" presStyleCnt="14">
        <dgm:presLayoutVars>
          <dgm:chMax val="0"/>
          <dgm:bulletEnabled val="1"/>
        </dgm:presLayoutVars>
      </dgm:prSet>
      <dgm:spPr/>
      <dgm:t>
        <a:bodyPr/>
        <a:lstStyle/>
        <a:p>
          <a:endParaRPr lang="tr-TR"/>
        </a:p>
      </dgm:t>
    </dgm:pt>
    <dgm:pt modelId="{27E7F638-9809-458B-AEA9-6C428B15186B}" type="pres">
      <dgm:prSet presAssocID="{68B3EE28-DCA1-441C-8BE5-498493B9FFA1}" presName="spacer" presStyleCnt="0"/>
      <dgm:spPr/>
    </dgm:pt>
    <dgm:pt modelId="{A5CD4416-DA30-4F89-86F1-7118C212A12C}" type="pres">
      <dgm:prSet presAssocID="{565BCA06-F771-4993-878C-C9C5BECC5C68}" presName="parentText" presStyleLbl="node1" presStyleIdx="9" presStyleCnt="14">
        <dgm:presLayoutVars>
          <dgm:chMax val="0"/>
          <dgm:bulletEnabled val="1"/>
        </dgm:presLayoutVars>
      </dgm:prSet>
      <dgm:spPr/>
      <dgm:t>
        <a:bodyPr/>
        <a:lstStyle/>
        <a:p>
          <a:endParaRPr lang="tr-TR"/>
        </a:p>
      </dgm:t>
    </dgm:pt>
    <dgm:pt modelId="{326CBC74-BF3E-404F-81E1-69457346CEEB}" type="pres">
      <dgm:prSet presAssocID="{F73E7B07-39BF-4EE2-AF7D-4D06D7E9CA3A}" presName="spacer" presStyleCnt="0"/>
      <dgm:spPr/>
    </dgm:pt>
    <dgm:pt modelId="{CA9659C1-2C1E-4086-B24E-61624727F3C4}" type="pres">
      <dgm:prSet presAssocID="{017679F3-4B1A-4379-96E5-E26CCE3624E7}" presName="parentText" presStyleLbl="node1" presStyleIdx="10" presStyleCnt="14">
        <dgm:presLayoutVars>
          <dgm:chMax val="0"/>
          <dgm:bulletEnabled val="1"/>
        </dgm:presLayoutVars>
      </dgm:prSet>
      <dgm:spPr/>
      <dgm:t>
        <a:bodyPr/>
        <a:lstStyle/>
        <a:p>
          <a:endParaRPr lang="tr-TR"/>
        </a:p>
      </dgm:t>
    </dgm:pt>
    <dgm:pt modelId="{B3D12662-6A6E-4457-9F4F-BB03AB711164}" type="pres">
      <dgm:prSet presAssocID="{E02DE2AE-D414-41B4-B0F2-B1501CFC6F8E}" presName="spacer" presStyleCnt="0"/>
      <dgm:spPr/>
    </dgm:pt>
    <dgm:pt modelId="{57274F64-29C8-4E1D-8132-C3F7E630E7D0}" type="pres">
      <dgm:prSet presAssocID="{724CF0D1-80BF-46D2-AAFB-CFF5A3CE460B}" presName="parentText" presStyleLbl="node1" presStyleIdx="11" presStyleCnt="14">
        <dgm:presLayoutVars>
          <dgm:chMax val="0"/>
          <dgm:bulletEnabled val="1"/>
        </dgm:presLayoutVars>
      </dgm:prSet>
      <dgm:spPr/>
      <dgm:t>
        <a:bodyPr/>
        <a:lstStyle/>
        <a:p>
          <a:endParaRPr lang="tr-TR"/>
        </a:p>
      </dgm:t>
    </dgm:pt>
    <dgm:pt modelId="{51731175-59CC-4D81-8C43-9F02003FA2CB}" type="pres">
      <dgm:prSet presAssocID="{E7CCBD19-316D-4A14-8265-36F3367FF3C0}" presName="spacer" presStyleCnt="0"/>
      <dgm:spPr/>
    </dgm:pt>
    <dgm:pt modelId="{93F2659F-A2C3-4E7C-B652-8575D5EF6A4C}" type="pres">
      <dgm:prSet presAssocID="{4846E272-8080-42F2-A649-64C868F51C1D}" presName="parentText" presStyleLbl="node1" presStyleIdx="12" presStyleCnt="14">
        <dgm:presLayoutVars>
          <dgm:chMax val="0"/>
          <dgm:bulletEnabled val="1"/>
        </dgm:presLayoutVars>
      </dgm:prSet>
      <dgm:spPr/>
      <dgm:t>
        <a:bodyPr/>
        <a:lstStyle/>
        <a:p>
          <a:endParaRPr lang="tr-TR"/>
        </a:p>
      </dgm:t>
    </dgm:pt>
    <dgm:pt modelId="{CC801A3A-2895-4402-B1D5-4F3DE26E7CCB}" type="pres">
      <dgm:prSet presAssocID="{34643C9E-D17E-4A11-9EFA-6E220005DCB7}" presName="spacer" presStyleCnt="0"/>
      <dgm:spPr/>
    </dgm:pt>
    <dgm:pt modelId="{BC9DB50D-5A52-4216-BC40-7950DA29301C}" type="pres">
      <dgm:prSet presAssocID="{C52BC55B-7B66-4D67-B081-BECCC9691463}" presName="parentText" presStyleLbl="node1" presStyleIdx="13" presStyleCnt="14">
        <dgm:presLayoutVars>
          <dgm:chMax val="0"/>
          <dgm:bulletEnabled val="1"/>
        </dgm:presLayoutVars>
      </dgm:prSet>
      <dgm:spPr/>
      <dgm:t>
        <a:bodyPr/>
        <a:lstStyle/>
        <a:p>
          <a:endParaRPr lang="tr-TR"/>
        </a:p>
      </dgm:t>
    </dgm:pt>
  </dgm:ptLst>
  <dgm:cxnLst>
    <dgm:cxn modelId="{2D731532-F85D-44F9-AD5D-B002453C31BC}" srcId="{1E60EA06-23E7-4129-ABF0-4BDE47D58693}" destId="{C9BD044B-48FC-4FAF-9DED-93443CD4ADFD}" srcOrd="2" destOrd="0" parTransId="{F2C080AE-A0AC-4C7E-B557-FF5D3140DB1A}" sibTransId="{D519B60D-BEFA-4DC0-9E28-6B007AF75953}"/>
    <dgm:cxn modelId="{2C459F40-1A8B-44B4-8A68-70F7AEFEFC61}" srcId="{1E60EA06-23E7-4129-ABF0-4BDE47D58693}" destId="{C52BC55B-7B66-4D67-B081-BECCC9691463}" srcOrd="13" destOrd="0" parTransId="{1EA16D76-7058-415C-A05A-0D4348D4C780}" sibTransId="{CB151F3F-10FA-4412-8175-1B74158A221F}"/>
    <dgm:cxn modelId="{E2D66702-BE88-4F90-9EB8-5BA1315674A2}" type="presOf" srcId="{724CF0D1-80BF-46D2-AAFB-CFF5A3CE460B}" destId="{57274F64-29C8-4E1D-8132-C3F7E630E7D0}" srcOrd="0" destOrd="0" presId="urn:microsoft.com/office/officeart/2005/8/layout/vList2"/>
    <dgm:cxn modelId="{A4E50256-07B9-4AE6-AFE0-1483E75DF4B4}" srcId="{1E60EA06-23E7-4129-ABF0-4BDE47D58693}" destId="{565BCA06-F771-4993-878C-C9C5BECC5C68}" srcOrd="9" destOrd="0" parTransId="{4DBFA6D4-FE48-47DE-B3DE-9874E25C0949}" sibTransId="{F73E7B07-39BF-4EE2-AF7D-4D06D7E9CA3A}"/>
    <dgm:cxn modelId="{E5898606-6C06-44E1-9CE4-F68EAF6F3DF7}" srcId="{1E60EA06-23E7-4129-ABF0-4BDE47D58693}" destId="{EC81237F-99AD-46B7-B8F9-ECA15D78DFC4}" srcOrd="5" destOrd="0" parTransId="{E3C946DA-33F9-4732-9372-8118DCC805F6}" sibTransId="{B22574A7-9A79-469A-9016-37BB4761131F}"/>
    <dgm:cxn modelId="{A19AFCAE-079D-48FA-8BE3-62EC912CE010}" srcId="{1E60EA06-23E7-4129-ABF0-4BDE47D58693}" destId="{25C38647-C6DE-4549-9926-B5221B873A5A}" srcOrd="0" destOrd="0" parTransId="{6816D5A2-5B8C-4299-BE8B-34A3DA9F3293}" sibTransId="{1C1775BA-222C-4547-AC21-2EEE6640A1F2}"/>
    <dgm:cxn modelId="{1EDBC5D9-9BC5-4C13-9E9B-3B96C10DB5D8}" srcId="{1E60EA06-23E7-4129-ABF0-4BDE47D58693}" destId="{017679F3-4B1A-4379-96E5-E26CCE3624E7}" srcOrd="10" destOrd="0" parTransId="{9988D9E8-D7AC-4413-BA29-5F95FD80A9A6}" sibTransId="{E02DE2AE-D414-41B4-B0F2-B1501CFC6F8E}"/>
    <dgm:cxn modelId="{5A240E2D-7BC6-477F-8B83-D34EE1991604}" type="presOf" srcId="{25C38647-C6DE-4549-9926-B5221B873A5A}" destId="{C378B700-4997-4CE4-997F-CE767605BE51}" srcOrd="0" destOrd="0" presId="urn:microsoft.com/office/officeart/2005/8/layout/vList2"/>
    <dgm:cxn modelId="{73BAC6B1-BBFA-496C-8EE7-E65B88049D8F}" type="presOf" srcId="{736C9BC2-51F6-48F5-84FC-024B25CB4EA0}" destId="{58287ABD-00C1-4484-8D6A-B6BC67DB504D}" srcOrd="0" destOrd="0" presId="urn:microsoft.com/office/officeart/2005/8/layout/vList2"/>
    <dgm:cxn modelId="{1F4126E0-4EEE-4AD6-AB39-44B96162F7A4}" srcId="{1E60EA06-23E7-4129-ABF0-4BDE47D58693}" destId="{F589946E-3AAA-4AA3-A104-09FF4FC35016}" srcOrd="3" destOrd="0" parTransId="{615CB74F-A95C-4895-92F2-FD3F25255419}" sibTransId="{3EA70F86-C40A-43EC-9D96-31EC98F74939}"/>
    <dgm:cxn modelId="{AB3B4A5D-BED9-404F-AB1C-3DBA997D3CBC}" srcId="{1E60EA06-23E7-4129-ABF0-4BDE47D58693}" destId="{EB6F73F5-821C-46A7-BCBB-3080E9568683}" srcOrd="4" destOrd="0" parTransId="{699B8345-5A1E-47B6-8FF1-1C51AD2216B5}" sibTransId="{DE6F29A8-B97A-4918-A113-B4B9495D4D1F}"/>
    <dgm:cxn modelId="{6BBD976A-04A0-45B2-91CB-4CD59B7768A7}" srcId="{1E60EA06-23E7-4129-ABF0-4BDE47D58693}" destId="{25115700-BA85-4E7D-998C-E19BBBCA5312}" srcOrd="7" destOrd="0" parTransId="{240E44C7-F717-420E-B792-03FC286E4C38}" sibTransId="{BD55BCAF-6A2F-4424-B88A-08262265A736}"/>
    <dgm:cxn modelId="{709F7C49-49D4-48B1-9538-688FA8E43582}" type="presOf" srcId="{EB6F73F5-821C-46A7-BCBB-3080E9568683}" destId="{9F845BE1-D651-4399-BB39-3823725DA5EE}" srcOrd="0" destOrd="0" presId="urn:microsoft.com/office/officeart/2005/8/layout/vList2"/>
    <dgm:cxn modelId="{1D5BAB14-203D-4319-B733-E1CCC2272246}" type="presOf" srcId="{EC81237F-99AD-46B7-B8F9-ECA15D78DFC4}" destId="{178AC322-AB14-4C43-9AAD-E5500D90F4D9}" srcOrd="0" destOrd="0" presId="urn:microsoft.com/office/officeart/2005/8/layout/vList2"/>
    <dgm:cxn modelId="{59A8F793-6488-4E4A-B695-DAC491BEA1DE}" type="presOf" srcId="{565BCA06-F771-4993-878C-C9C5BECC5C68}" destId="{A5CD4416-DA30-4F89-86F1-7118C212A12C}" srcOrd="0" destOrd="0" presId="urn:microsoft.com/office/officeart/2005/8/layout/vList2"/>
    <dgm:cxn modelId="{908C0F82-E98C-4E88-858D-6547849B702F}" type="presOf" srcId="{18614595-C658-492A-91B7-FA72872CB4FC}" destId="{AF9D41DD-873D-4022-B4A9-2574AEF9A27E}" srcOrd="0" destOrd="0" presId="urn:microsoft.com/office/officeart/2005/8/layout/vList2"/>
    <dgm:cxn modelId="{36020821-0161-4497-B79F-8C78FCD980F3}" type="presOf" srcId="{F589946E-3AAA-4AA3-A104-09FF4FC35016}" destId="{71E34050-E2E8-4B2B-B03C-7D3695F36D7B}" srcOrd="0" destOrd="0" presId="urn:microsoft.com/office/officeart/2005/8/layout/vList2"/>
    <dgm:cxn modelId="{80A6F8C3-3838-4479-97FF-822DABAE921D}" srcId="{1E60EA06-23E7-4129-ABF0-4BDE47D58693}" destId="{4846E272-8080-42F2-A649-64C868F51C1D}" srcOrd="12" destOrd="0" parTransId="{CCCD1D99-ED4F-4468-B87C-2001AB0AC9E1}" sibTransId="{34643C9E-D17E-4A11-9EFA-6E220005DCB7}"/>
    <dgm:cxn modelId="{CD440B71-CE33-485B-ADB7-9A3C4ABBC893}" srcId="{1E60EA06-23E7-4129-ABF0-4BDE47D58693}" destId="{E3477CA9-959F-4CF3-B2C1-B1D8A59CC971}" srcOrd="8" destOrd="0" parTransId="{55D645C8-3205-4EC0-956F-14138478159C}" sibTransId="{68B3EE28-DCA1-441C-8BE5-498493B9FFA1}"/>
    <dgm:cxn modelId="{DD03BD69-2728-43DC-A6AC-6AB3CE4ED35D}" type="presOf" srcId="{C9BD044B-48FC-4FAF-9DED-93443CD4ADFD}" destId="{CA8BBDEE-1DC9-42E9-9F90-1D9A9B3570C8}" srcOrd="0" destOrd="0" presId="urn:microsoft.com/office/officeart/2005/8/layout/vList2"/>
    <dgm:cxn modelId="{112B3A81-0C33-44A0-B402-65E86B99D68D}" srcId="{1E60EA06-23E7-4129-ABF0-4BDE47D58693}" destId="{18614595-C658-492A-91B7-FA72872CB4FC}" srcOrd="1" destOrd="0" parTransId="{C73411D3-6A40-4ECD-8CFC-EDCF5308CE6A}" sibTransId="{41875117-8DC0-4974-BC24-55E67C9732CC}"/>
    <dgm:cxn modelId="{5D8A0B5B-585B-4D9D-BD10-31AABA86D684}" type="presOf" srcId="{017679F3-4B1A-4379-96E5-E26CCE3624E7}" destId="{CA9659C1-2C1E-4086-B24E-61624727F3C4}" srcOrd="0" destOrd="0" presId="urn:microsoft.com/office/officeart/2005/8/layout/vList2"/>
    <dgm:cxn modelId="{24D79AD6-74A9-4E99-9DFC-70FC2308FC7B}" type="presOf" srcId="{1E60EA06-23E7-4129-ABF0-4BDE47D58693}" destId="{9459F522-430D-43D1-AA08-875E44949DF3}" srcOrd="0" destOrd="0" presId="urn:microsoft.com/office/officeart/2005/8/layout/vList2"/>
    <dgm:cxn modelId="{5DEC47CA-3E4E-4339-92A3-54E4D38CE86F}" type="presOf" srcId="{C52BC55B-7B66-4D67-B081-BECCC9691463}" destId="{BC9DB50D-5A52-4216-BC40-7950DA29301C}" srcOrd="0" destOrd="0" presId="urn:microsoft.com/office/officeart/2005/8/layout/vList2"/>
    <dgm:cxn modelId="{A2823D06-EB52-428A-93F8-65CDAF02955E}" srcId="{1E60EA06-23E7-4129-ABF0-4BDE47D58693}" destId="{724CF0D1-80BF-46D2-AAFB-CFF5A3CE460B}" srcOrd="11" destOrd="0" parTransId="{5256B4DE-83CB-46F0-9958-C8FDD1CA5FBA}" sibTransId="{E7CCBD19-316D-4A14-8265-36F3367FF3C0}"/>
    <dgm:cxn modelId="{B3C3AB83-8898-420B-8155-CDEE746CBFA0}" type="presOf" srcId="{25115700-BA85-4E7D-998C-E19BBBCA5312}" destId="{764EACA8-2ACB-42FA-9DD8-3B220B2859DB}" srcOrd="0" destOrd="0" presId="urn:microsoft.com/office/officeart/2005/8/layout/vList2"/>
    <dgm:cxn modelId="{B4958AD2-640C-407A-993E-6E1F177DB69F}" type="presOf" srcId="{E3477CA9-959F-4CF3-B2C1-B1D8A59CC971}" destId="{0942B67C-7F99-463D-BFF0-DE4CB3E48413}" srcOrd="0" destOrd="0" presId="urn:microsoft.com/office/officeart/2005/8/layout/vList2"/>
    <dgm:cxn modelId="{1615C2FF-341E-414D-B836-767ACFD7C05D}" type="presOf" srcId="{4846E272-8080-42F2-A649-64C868F51C1D}" destId="{93F2659F-A2C3-4E7C-B652-8575D5EF6A4C}" srcOrd="0" destOrd="0" presId="urn:microsoft.com/office/officeart/2005/8/layout/vList2"/>
    <dgm:cxn modelId="{7114BBFE-2C5C-4F66-AAA2-3B4247298C8A}" srcId="{1E60EA06-23E7-4129-ABF0-4BDE47D58693}" destId="{736C9BC2-51F6-48F5-84FC-024B25CB4EA0}" srcOrd="6" destOrd="0" parTransId="{3FD58357-8EB8-4701-85A7-DF3D9F84A0A8}" sibTransId="{238D801F-B480-4A0C-BCB0-89E532893907}"/>
    <dgm:cxn modelId="{187F25CC-47AE-426D-9C12-B9AFF64E9F6E}" type="presParOf" srcId="{9459F522-430D-43D1-AA08-875E44949DF3}" destId="{C378B700-4997-4CE4-997F-CE767605BE51}" srcOrd="0" destOrd="0" presId="urn:microsoft.com/office/officeart/2005/8/layout/vList2"/>
    <dgm:cxn modelId="{ECEB4019-97DF-4441-9FB8-1F7EBFF41B31}" type="presParOf" srcId="{9459F522-430D-43D1-AA08-875E44949DF3}" destId="{BD33091B-AC38-4828-B8D7-17EE4A4052BB}" srcOrd="1" destOrd="0" presId="urn:microsoft.com/office/officeart/2005/8/layout/vList2"/>
    <dgm:cxn modelId="{0EE2C5B7-73E5-4722-89FD-8B3220579931}" type="presParOf" srcId="{9459F522-430D-43D1-AA08-875E44949DF3}" destId="{AF9D41DD-873D-4022-B4A9-2574AEF9A27E}" srcOrd="2" destOrd="0" presId="urn:microsoft.com/office/officeart/2005/8/layout/vList2"/>
    <dgm:cxn modelId="{7CD86428-3F32-44BF-9A3B-A2381A67A9EE}" type="presParOf" srcId="{9459F522-430D-43D1-AA08-875E44949DF3}" destId="{3AFCCA44-BDBC-405E-AACB-955C3D1056BA}" srcOrd="3" destOrd="0" presId="urn:microsoft.com/office/officeart/2005/8/layout/vList2"/>
    <dgm:cxn modelId="{C215D2D9-BDAF-45CD-A52D-A96C51379C27}" type="presParOf" srcId="{9459F522-430D-43D1-AA08-875E44949DF3}" destId="{CA8BBDEE-1DC9-42E9-9F90-1D9A9B3570C8}" srcOrd="4" destOrd="0" presId="urn:microsoft.com/office/officeart/2005/8/layout/vList2"/>
    <dgm:cxn modelId="{03595CBA-357E-428F-888F-7C2389FCDE5C}" type="presParOf" srcId="{9459F522-430D-43D1-AA08-875E44949DF3}" destId="{F7EA65C2-02D5-4586-8D1D-422DF6F29D02}" srcOrd="5" destOrd="0" presId="urn:microsoft.com/office/officeart/2005/8/layout/vList2"/>
    <dgm:cxn modelId="{E3D4C76B-75BF-4B56-93BB-4F8ADC55D03D}" type="presParOf" srcId="{9459F522-430D-43D1-AA08-875E44949DF3}" destId="{71E34050-E2E8-4B2B-B03C-7D3695F36D7B}" srcOrd="6" destOrd="0" presId="urn:microsoft.com/office/officeart/2005/8/layout/vList2"/>
    <dgm:cxn modelId="{0B759EEC-A1A8-47D6-BD72-50DD4D7E8BC7}" type="presParOf" srcId="{9459F522-430D-43D1-AA08-875E44949DF3}" destId="{85A209FE-33E5-4E62-BD52-DAA786F7BC67}" srcOrd="7" destOrd="0" presId="urn:microsoft.com/office/officeart/2005/8/layout/vList2"/>
    <dgm:cxn modelId="{F67253F3-06E4-4806-AD30-5B59574409D2}" type="presParOf" srcId="{9459F522-430D-43D1-AA08-875E44949DF3}" destId="{9F845BE1-D651-4399-BB39-3823725DA5EE}" srcOrd="8" destOrd="0" presId="urn:microsoft.com/office/officeart/2005/8/layout/vList2"/>
    <dgm:cxn modelId="{4BB88ECC-DD20-445D-B48F-C7A044C35C4E}" type="presParOf" srcId="{9459F522-430D-43D1-AA08-875E44949DF3}" destId="{6BC08D44-5710-48C3-8202-EF37EC763A26}" srcOrd="9" destOrd="0" presId="urn:microsoft.com/office/officeart/2005/8/layout/vList2"/>
    <dgm:cxn modelId="{749DD0E5-8349-4513-81E1-037CB85B2716}" type="presParOf" srcId="{9459F522-430D-43D1-AA08-875E44949DF3}" destId="{178AC322-AB14-4C43-9AAD-E5500D90F4D9}" srcOrd="10" destOrd="0" presId="urn:microsoft.com/office/officeart/2005/8/layout/vList2"/>
    <dgm:cxn modelId="{1EED5176-DEBC-46E1-ADE7-60BF4B32933A}" type="presParOf" srcId="{9459F522-430D-43D1-AA08-875E44949DF3}" destId="{5DDBF7BE-441F-40FB-A3BB-5135EDB6420A}" srcOrd="11" destOrd="0" presId="urn:microsoft.com/office/officeart/2005/8/layout/vList2"/>
    <dgm:cxn modelId="{33C21AE6-3A14-4303-9EE3-E0196476E148}" type="presParOf" srcId="{9459F522-430D-43D1-AA08-875E44949DF3}" destId="{58287ABD-00C1-4484-8D6A-B6BC67DB504D}" srcOrd="12" destOrd="0" presId="urn:microsoft.com/office/officeart/2005/8/layout/vList2"/>
    <dgm:cxn modelId="{B1C66C3B-4963-4D6E-940F-161018CA4592}" type="presParOf" srcId="{9459F522-430D-43D1-AA08-875E44949DF3}" destId="{8ECEE619-DF61-44A2-B6FC-DCEACC5CD838}" srcOrd="13" destOrd="0" presId="urn:microsoft.com/office/officeart/2005/8/layout/vList2"/>
    <dgm:cxn modelId="{6A455D57-1D44-4043-91B0-750C545FF502}" type="presParOf" srcId="{9459F522-430D-43D1-AA08-875E44949DF3}" destId="{764EACA8-2ACB-42FA-9DD8-3B220B2859DB}" srcOrd="14" destOrd="0" presId="urn:microsoft.com/office/officeart/2005/8/layout/vList2"/>
    <dgm:cxn modelId="{02C6B22A-FDBF-4152-A2C2-CF43077EA0BA}" type="presParOf" srcId="{9459F522-430D-43D1-AA08-875E44949DF3}" destId="{8F43D11E-CF5F-4DEC-8A95-D8D8D3428533}" srcOrd="15" destOrd="0" presId="urn:microsoft.com/office/officeart/2005/8/layout/vList2"/>
    <dgm:cxn modelId="{667D8507-4A7F-48A0-861B-5F6B528406EC}" type="presParOf" srcId="{9459F522-430D-43D1-AA08-875E44949DF3}" destId="{0942B67C-7F99-463D-BFF0-DE4CB3E48413}" srcOrd="16" destOrd="0" presId="urn:microsoft.com/office/officeart/2005/8/layout/vList2"/>
    <dgm:cxn modelId="{3C521A9A-86F3-4A31-B474-AAB2BC192E9C}" type="presParOf" srcId="{9459F522-430D-43D1-AA08-875E44949DF3}" destId="{27E7F638-9809-458B-AEA9-6C428B15186B}" srcOrd="17" destOrd="0" presId="urn:microsoft.com/office/officeart/2005/8/layout/vList2"/>
    <dgm:cxn modelId="{D44BE674-196A-44B5-8812-2CC97874E91F}" type="presParOf" srcId="{9459F522-430D-43D1-AA08-875E44949DF3}" destId="{A5CD4416-DA30-4F89-86F1-7118C212A12C}" srcOrd="18" destOrd="0" presId="urn:microsoft.com/office/officeart/2005/8/layout/vList2"/>
    <dgm:cxn modelId="{B2B7C667-0B89-4ADA-864B-AC3C65D54553}" type="presParOf" srcId="{9459F522-430D-43D1-AA08-875E44949DF3}" destId="{326CBC74-BF3E-404F-81E1-69457346CEEB}" srcOrd="19" destOrd="0" presId="urn:microsoft.com/office/officeart/2005/8/layout/vList2"/>
    <dgm:cxn modelId="{F3D1B2F8-F8E5-4F00-AF1B-C451AB844A82}" type="presParOf" srcId="{9459F522-430D-43D1-AA08-875E44949DF3}" destId="{CA9659C1-2C1E-4086-B24E-61624727F3C4}" srcOrd="20" destOrd="0" presId="urn:microsoft.com/office/officeart/2005/8/layout/vList2"/>
    <dgm:cxn modelId="{4DEC40E6-DCAA-4111-9588-D058249C97D1}" type="presParOf" srcId="{9459F522-430D-43D1-AA08-875E44949DF3}" destId="{B3D12662-6A6E-4457-9F4F-BB03AB711164}" srcOrd="21" destOrd="0" presId="urn:microsoft.com/office/officeart/2005/8/layout/vList2"/>
    <dgm:cxn modelId="{7D6CFC98-9377-49B6-A61D-FB38286C8FEB}" type="presParOf" srcId="{9459F522-430D-43D1-AA08-875E44949DF3}" destId="{57274F64-29C8-4E1D-8132-C3F7E630E7D0}" srcOrd="22" destOrd="0" presId="urn:microsoft.com/office/officeart/2005/8/layout/vList2"/>
    <dgm:cxn modelId="{08C47F67-C067-4B2C-B481-3754BFD011C3}" type="presParOf" srcId="{9459F522-430D-43D1-AA08-875E44949DF3}" destId="{51731175-59CC-4D81-8C43-9F02003FA2CB}" srcOrd="23" destOrd="0" presId="urn:microsoft.com/office/officeart/2005/8/layout/vList2"/>
    <dgm:cxn modelId="{8DF07B4A-13B0-4D52-A00A-0CA3AFF8C50F}" type="presParOf" srcId="{9459F522-430D-43D1-AA08-875E44949DF3}" destId="{93F2659F-A2C3-4E7C-B652-8575D5EF6A4C}" srcOrd="24" destOrd="0" presId="urn:microsoft.com/office/officeart/2005/8/layout/vList2"/>
    <dgm:cxn modelId="{4F0BA8D2-5BB4-4BEC-A977-5160817CCE0E}" type="presParOf" srcId="{9459F522-430D-43D1-AA08-875E44949DF3}" destId="{CC801A3A-2895-4402-B1D5-4F3DE26E7CCB}" srcOrd="25" destOrd="0" presId="urn:microsoft.com/office/officeart/2005/8/layout/vList2"/>
    <dgm:cxn modelId="{94EC3D1A-84BD-4B3B-A4FF-EB4B75B8C2EA}" type="presParOf" srcId="{9459F522-430D-43D1-AA08-875E44949DF3}" destId="{BC9DB50D-5A52-4216-BC40-7950DA29301C}" srcOrd="2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B7893-CB96-43CB-A06B-163A3299F299}">
      <dsp:nvSpPr>
        <dsp:cNvPr id="0" name=""/>
        <dsp:cNvSpPr/>
      </dsp:nvSpPr>
      <dsp:spPr>
        <a:xfrm>
          <a:off x="0" y="122503"/>
          <a:ext cx="6615456"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b="0" i="0" kern="1200" baseline="0" dirty="0">
              <a:solidFill>
                <a:srgbClr val="002060"/>
              </a:solidFill>
            </a:rPr>
            <a:t>İstenmeyen çocuklar ya da istenmeyen cinsiyette çocuklar</a:t>
          </a:r>
          <a:endParaRPr lang="en-US" sz="1900" kern="1200" dirty="0">
            <a:solidFill>
              <a:srgbClr val="002060"/>
            </a:solidFill>
          </a:endParaRPr>
        </a:p>
      </dsp:txBody>
      <dsp:txXfrm>
        <a:off x="36845" y="159348"/>
        <a:ext cx="6541766" cy="681087"/>
      </dsp:txXfrm>
    </dsp:sp>
    <dsp:sp modelId="{BA7FD23B-6C40-4F47-9A67-342B27D9AC81}">
      <dsp:nvSpPr>
        <dsp:cNvPr id="0" name=""/>
        <dsp:cNvSpPr/>
      </dsp:nvSpPr>
      <dsp:spPr>
        <a:xfrm>
          <a:off x="0" y="932001"/>
          <a:ext cx="6615456" cy="754777"/>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b="0" i="0" kern="1200" baseline="0" dirty="0">
              <a:solidFill>
                <a:srgbClr val="002060"/>
              </a:solidFill>
            </a:rPr>
            <a:t>Doğumsal anomaliler, mizaç vb. nedenlerle ailenin beklentilerini karşılayamayan çocuklar</a:t>
          </a:r>
          <a:endParaRPr lang="en-US" sz="1900" kern="1200" dirty="0">
            <a:solidFill>
              <a:srgbClr val="002060"/>
            </a:solidFill>
          </a:endParaRPr>
        </a:p>
      </dsp:txBody>
      <dsp:txXfrm>
        <a:off x="36845" y="968846"/>
        <a:ext cx="6541766" cy="681087"/>
      </dsp:txXfrm>
    </dsp:sp>
    <dsp:sp modelId="{6288B108-0184-41EC-B66E-889D7884AC84}">
      <dsp:nvSpPr>
        <dsp:cNvPr id="0" name=""/>
        <dsp:cNvSpPr/>
      </dsp:nvSpPr>
      <dsp:spPr>
        <a:xfrm>
          <a:off x="0" y="1741499"/>
          <a:ext cx="6615456" cy="754777"/>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b="0" i="0" kern="1200" baseline="0" dirty="0">
              <a:solidFill>
                <a:srgbClr val="002060"/>
              </a:solidFill>
            </a:rPr>
            <a:t>Zihinsel gerilik, erken doğum, kronik hastalık gibi nedenlerle sürekli bakım gerektiren çocuklar</a:t>
          </a:r>
          <a:endParaRPr lang="en-US" sz="1900" kern="1200" dirty="0">
            <a:solidFill>
              <a:srgbClr val="002060"/>
            </a:solidFill>
          </a:endParaRPr>
        </a:p>
      </dsp:txBody>
      <dsp:txXfrm>
        <a:off x="36845" y="1778344"/>
        <a:ext cx="6541766" cy="681087"/>
      </dsp:txXfrm>
    </dsp:sp>
    <dsp:sp modelId="{08768B63-0AA0-4D7F-83E4-9CCB029AD9CD}">
      <dsp:nvSpPr>
        <dsp:cNvPr id="0" name=""/>
        <dsp:cNvSpPr/>
      </dsp:nvSpPr>
      <dsp:spPr>
        <a:xfrm>
          <a:off x="0" y="2550997"/>
          <a:ext cx="6615456" cy="754777"/>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b="0" i="0" kern="1200" baseline="0" dirty="0">
              <a:solidFill>
                <a:srgbClr val="002060"/>
              </a:solidFill>
            </a:rPr>
            <a:t>Engelli çocuklar</a:t>
          </a:r>
          <a:endParaRPr lang="en-US" sz="1900" kern="1200" dirty="0">
            <a:solidFill>
              <a:srgbClr val="002060"/>
            </a:solidFill>
          </a:endParaRPr>
        </a:p>
      </dsp:txBody>
      <dsp:txXfrm>
        <a:off x="36845" y="2587842"/>
        <a:ext cx="6541766" cy="681087"/>
      </dsp:txXfrm>
    </dsp:sp>
    <dsp:sp modelId="{41740E8F-85D0-4A35-9455-C2968F3D05EF}">
      <dsp:nvSpPr>
        <dsp:cNvPr id="0" name=""/>
        <dsp:cNvSpPr/>
      </dsp:nvSpPr>
      <dsp:spPr>
        <a:xfrm>
          <a:off x="0" y="3360495"/>
          <a:ext cx="6615456" cy="754777"/>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b="0" i="0" kern="1200" baseline="0" dirty="0" err="1">
              <a:solidFill>
                <a:srgbClr val="002060"/>
              </a:solidFill>
            </a:rPr>
            <a:t>Hiperaktivitesi</a:t>
          </a:r>
          <a:r>
            <a:rPr lang="tr-TR" sz="1900" b="0" i="0" kern="1200" baseline="0" dirty="0">
              <a:solidFill>
                <a:srgbClr val="002060"/>
              </a:solidFill>
            </a:rPr>
            <a:t>, tehlikeli davranış sorunları olan çocuklar</a:t>
          </a:r>
          <a:endParaRPr lang="en-US" sz="1900" kern="1200" dirty="0">
            <a:solidFill>
              <a:srgbClr val="002060"/>
            </a:solidFill>
          </a:endParaRPr>
        </a:p>
      </dsp:txBody>
      <dsp:txXfrm>
        <a:off x="36845" y="3397340"/>
        <a:ext cx="6541766" cy="681087"/>
      </dsp:txXfrm>
    </dsp:sp>
    <dsp:sp modelId="{2EAF4CFD-B6D2-4EE6-A871-4D4E4696C33D}">
      <dsp:nvSpPr>
        <dsp:cNvPr id="0" name=""/>
        <dsp:cNvSpPr/>
      </dsp:nvSpPr>
      <dsp:spPr>
        <a:xfrm>
          <a:off x="0" y="4169993"/>
          <a:ext cx="6615456" cy="754777"/>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b="0" i="0" kern="1200" baseline="0" dirty="0">
              <a:solidFill>
                <a:srgbClr val="002060"/>
              </a:solidFill>
            </a:rPr>
            <a:t>Üvey çocuklar</a:t>
          </a:r>
          <a:endParaRPr lang="en-US" sz="1900" kern="1200" dirty="0">
            <a:solidFill>
              <a:srgbClr val="002060"/>
            </a:solidFill>
          </a:endParaRPr>
        </a:p>
      </dsp:txBody>
      <dsp:txXfrm>
        <a:off x="36845" y="4206838"/>
        <a:ext cx="6541766" cy="681087"/>
      </dsp:txXfrm>
    </dsp:sp>
    <dsp:sp modelId="{42C5DFEE-1AD8-4C41-AD2D-686BB018966E}">
      <dsp:nvSpPr>
        <dsp:cNvPr id="0" name=""/>
        <dsp:cNvSpPr/>
      </dsp:nvSpPr>
      <dsp:spPr>
        <a:xfrm>
          <a:off x="0" y="4979491"/>
          <a:ext cx="6615456" cy="754777"/>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b="0" i="0" kern="1200" baseline="0" dirty="0">
              <a:solidFill>
                <a:srgbClr val="002060"/>
              </a:solidFill>
            </a:rPr>
            <a:t>Başarısız okul hayatı olan çocuklar</a:t>
          </a:r>
          <a:endParaRPr lang="en-US" sz="1900" kern="1200" dirty="0">
            <a:solidFill>
              <a:srgbClr val="002060"/>
            </a:solidFill>
          </a:endParaRPr>
        </a:p>
      </dsp:txBody>
      <dsp:txXfrm>
        <a:off x="36845" y="5016336"/>
        <a:ext cx="6541766" cy="681087"/>
      </dsp:txXfrm>
    </dsp:sp>
    <dsp:sp modelId="{903C019E-0EE0-4E6A-9A28-E44504695919}">
      <dsp:nvSpPr>
        <dsp:cNvPr id="0" name=""/>
        <dsp:cNvSpPr/>
      </dsp:nvSpPr>
      <dsp:spPr>
        <a:xfrm>
          <a:off x="0" y="5788989"/>
          <a:ext cx="6615456"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b="0" i="0" kern="1200" baseline="0" dirty="0">
              <a:solidFill>
                <a:srgbClr val="002060"/>
              </a:solidFill>
            </a:rPr>
            <a:t>Anti sosyal arkadaş grubuna sahip olan çocuklar</a:t>
          </a:r>
          <a:endParaRPr lang="en-US" sz="1900" kern="1200" dirty="0">
            <a:solidFill>
              <a:srgbClr val="002060"/>
            </a:solidFill>
          </a:endParaRPr>
        </a:p>
      </dsp:txBody>
      <dsp:txXfrm>
        <a:off x="36845" y="5825834"/>
        <a:ext cx="6541766"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63B3F-949A-47DD-8D63-71C37A738825}">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Genç ebeveyn, yalnız yaşayan ebeveyn olmak</a:t>
          </a:r>
          <a:endParaRPr lang="en-US" sz="2000" kern="1200"/>
        </a:p>
      </dsp:txBody>
      <dsp:txXfrm>
        <a:off x="582645" y="1178"/>
        <a:ext cx="2174490" cy="1304694"/>
      </dsp:txXfrm>
    </dsp:sp>
    <dsp:sp modelId="{BC2BD263-5492-442B-9C96-65231F46F83B}">
      <dsp:nvSpPr>
        <dsp:cNvPr id="0" name=""/>
        <dsp:cNvSpPr/>
      </dsp:nvSpPr>
      <dsp:spPr>
        <a:xfrm>
          <a:off x="297458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Ebeveynlik konusunda beceri sahibi olmamak</a:t>
          </a:r>
          <a:endParaRPr lang="en-US" sz="2000" kern="1200"/>
        </a:p>
      </dsp:txBody>
      <dsp:txXfrm>
        <a:off x="2974584" y="1178"/>
        <a:ext cx="2174490" cy="1304694"/>
      </dsp:txXfrm>
    </dsp:sp>
    <dsp:sp modelId="{8320DBEB-B802-40A2-86DF-C87F42D64F08}">
      <dsp:nvSpPr>
        <dsp:cNvPr id="0" name=""/>
        <dsp:cNvSpPr/>
      </dsp:nvSpPr>
      <dsp:spPr>
        <a:xfrm>
          <a:off x="5366524" y="1178"/>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Eğitim eksikliği (Çocuk gelişimi hakkında bilgisizlik, bilinçsizlik)</a:t>
          </a:r>
          <a:endParaRPr lang="en-US" sz="2000" kern="1200"/>
        </a:p>
      </dsp:txBody>
      <dsp:txXfrm>
        <a:off x="5366524" y="1178"/>
        <a:ext cx="2174490" cy="1304694"/>
      </dsp:txXfrm>
    </dsp:sp>
    <dsp:sp modelId="{E694BF2E-9344-44A7-AC62-F0056F7155DB}">
      <dsp:nvSpPr>
        <dsp:cNvPr id="0" name=""/>
        <dsp:cNvSpPr/>
      </dsp:nvSpPr>
      <dsp:spPr>
        <a:xfrm>
          <a:off x="7758464" y="1178"/>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Alkol ve/veya uyuşturucu kullanıyor olmak</a:t>
          </a:r>
          <a:endParaRPr lang="en-US" sz="2000" kern="1200"/>
        </a:p>
      </dsp:txBody>
      <dsp:txXfrm>
        <a:off x="7758464" y="1178"/>
        <a:ext cx="2174490" cy="1304694"/>
      </dsp:txXfrm>
    </dsp:sp>
    <dsp:sp modelId="{334CBC85-CF93-4DC2-8D11-F40B755DE7E3}">
      <dsp:nvSpPr>
        <dsp:cNvPr id="0" name=""/>
        <dsp:cNvSpPr/>
      </dsp:nvSpPr>
      <dsp:spPr>
        <a:xfrm>
          <a:off x="582645" y="1523321"/>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Çocukken istismara uğramış olmak</a:t>
          </a:r>
          <a:endParaRPr lang="en-US" sz="2000" kern="1200"/>
        </a:p>
      </dsp:txBody>
      <dsp:txXfrm>
        <a:off x="582645" y="1523321"/>
        <a:ext cx="2174490" cy="1304694"/>
      </dsp:txXfrm>
    </dsp:sp>
    <dsp:sp modelId="{3ADFE938-EA74-4C3F-97E6-450CE521F4B1}">
      <dsp:nvSpPr>
        <dsp:cNvPr id="0" name=""/>
        <dsp:cNvSpPr/>
      </dsp:nvSpPr>
      <dsp:spPr>
        <a:xfrm>
          <a:off x="2974584"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Fiziksel veya psikiyatrik bir hastalık sahibi olmak</a:t>
          </a:r>
          <a:endParaRPr lang="en-US" sz="2000" kern="1200"/>
        </a:p>
      </dsp:txBody>
      <dsp:txXfrm>
        <a:off x="2974584" y="1523321"/>
        <a:ext cx="2174490" cy="1304694"/>
      </dsp:txXfrm>
    </dsp:sp>
    <dsp:sp modelId="{BB0E3015-FE8D-4E31-9B12-9EE017A973D2}">
      <dsp:nvSpPr>
        <dsp:cNvPr id="0" name=""/>
        <dsp:cNvSpPr/>
      </dsp:nvSpPr>
      <dsp:spPr>
        <a:xfrm>
          <a:off x="536652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Dürtü ve öfke kontrolünün yetersiz olmak</a:t>
          </a:r>
          <a:endParaRPr lang="en-US" sz="2000" kern="1200"/>
        </a:p>
      </dsp:txBody>
      <dsp:txXfrm>
        <a:off x="5366524" y="1523321"/>
        <a:ext cx="2174490" cy="1304694"/>
      </dsp:txXfrm>
    </dsp:sp>
    <dsp:sp modelId="{47B5C056-65C5-4D86-B204-917B1761C5E1}">
      <dsp:nvSpPr>
        <dsp:cNvPr id="0" name=""/>
        <dsp:cNvSpPr/>
      </dsp:nvSpPr>
      <dsp:spPr>
        <a:xfrm>
          <a:off x="7758464" y="1523321"/>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Toplumsal iletişim becerilerinin yetersizliği</a:t>
          </a:r>
          <a:endParaRPr lang="en-US" sz="2000" kern="1200"/>
        </a:p>
      </dsp:txBody>
      <dsp:txXfrm>
        <a:off x="7758464" y="1523321"/>
        <a:ext cx="2174490" cy="1304694"/>
      </dsp:txXfrm>
    </dsp:sp>
    <dsp:sp modelId="{3B937886-CCC2-432C-8937-B26657FF0E52}">
      <dsp:nvSpPr>
        <dsp:cNvPr id="0" name=""/>
        <dsp:cNvSpPr/>
      </dsp:nvSpPr>
      <dsp:spPr>
        <a:xfrm>
          <a:off x="1778615" y="3045465"/>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Üvey ebeveyn olmak</a:t>
          </a:r>
          <a:endParaRPr lang="en-US" sz="2000" kern="1200"/>
        </a:p>
      </dsp:txBody>
      <dsp:txXfrm>
        <a:off x="1778615" y="3045465"/>
        <a:ext cx="2174490" cy="1304694"/>
      </dsp:txXfrm>
    </dsp:sp>
    <dsp:sp modelId="{6908AE87-FEF9-45F8-9FF7-7EB52F32BC8A}">
      <dsp:nvSpPr>
        <dsp:cNvPr id="0" name=""/>
        <dsp:cNvSpPr/>
      </dsp:nvSpPr>
      <dsp:spPr>
        <a:xfrm>
          <a:off x="4170554" y="3045465"/>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Çok eşli olmak</a:t>
          </a:r>
          <a:endParaRPr lang="en-US" sz="2000" kern="1200"/>
        </a:p>
      </dsp:txBody>
      <dsp:txXfrm>
        <a:off x="4170554" y="3045465"/>
        <a:ext cx="2174490" cy="1304694"/>
      </dsp:txXfrm>
    </dsp:sp>
    <dsp:sp modelId="{B59E6317-654B-4E8E-BB29-218F57CFBD54}">
      <dsp:nvSpPr>
        <dsp:cNvPr id="0" name=""/>
        <dsp:cNvSpPr/>
      </dsp:nvSpPr>
      <dsp:spPr>
        <a:xfrm>
          <a:off x="6562494"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i="0" kern="1200" baseline="0"/>
            <a:t>Parçalanmış aile</a:t>
          </a:r>
          <a:endParaRPr lang="en-US" sz="2000" kern="1200"/>
        </a:p>
      </dsp:txBody>
      <dsp:txXfrm>
        <a:off x="6562494" y="3045465"/>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2D570-0B8C-4982-9E9A-1A3AA4C4C407}">
      <dsp:nvSpPr>
        <dsp:cNvPr id="0" name=""/>
        <dsp:cNvSpPr/>
      </dsp:nvSpPr>
      <dsp:spPr>
        <a:xfrm>
          <a:off x="0" y="0"/>
          <a:ext cx="7089475" cy="8445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b="1" i="0" kern="1200" baseline="0" dirty="0">
              <a:solidFill>
                <a:srgbClr val="C00000"/>
              </a:solidFill>
            </a:rPr>
            <a:t>İLİŞKİSEL-SOSYAL FAKTÖRLER</a:t>
          </a:r>
          <a:endParaRPr lang="en-US" sz="2800" b="1" kern="1200" dirty="0">
            <a:solidFill>
              <a:srgbClr val="C00000"/>
            </a:solidFill>
          </a:endParaRPr>
        </a:p>
      </dsp:txBody>
      <dsp:txXfrm>
        <a:off x="41230" y="41230"/>
        <a:ext cx="7007015" cy="762133"/>
      </dsp:txXfrm>
    </dsp:sp>
    <dsp:sp modelId="{C779AF32-B633-4EC8-8537-4A3D14707432}">
      <dsp:nvSpPr>
        <dsp:cNvPr id="0" name=""/>
        <dsp:cNvSpPr/>
      </dsp:nvSpPr>
      <dsp:spPr>
        <a:xfrm>
          <a:off x="0" y="938711"/>
          <a:ext cx="7089475" cy="84459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i="0" kern="1200" baseline="0" dirty="0">
              <a:solidFill>
                <a:srgbClr val="002060"/>
              </a:solidFill>
            </a:rPr>
            <a:t>Ebeveyn ve çocuk bağının kopuk olması</a:t>
          </a:r>
          <a:endParaRPr lang="en-US" sz="2100" b="1" kern="1200" dirty="0">
            <a:solidFill>
              <a:srgbClr val="002060"/>
            </a:solidFill>
          </a:endParaRPr>
        </a:p>
      </dsp:txBody>
      <dsp:txXfrm>
        <a:off x="41230" y="979941"/>
        <a:ext cx="7007015" cy="762133"/>
      </dsp:txXfrm>
    </dsp:sp>
    <dsp:sp modelId="{054705E6-535C-400B-ABD5-EE4E2438EEA4}">
      <dsp:nvSpPr>
        <dsp:cNvPr id="0" name=""/>
        <dsp:cNvSpPr/>
      </dsp:nvSpPr>
      <dsp:spPr>
        <a:xfrm>
          <a:off x="0" y="1843785"/>
          <a:ext cx="7089475" cy="84459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i="0" kern="1200" baseline="0" dirty="0">
              <a:solidFill>
                <a:srgbClr val="002060"/>
              </a:solidFill>
            </a:rPr>
            <a:t>Çok çocuklu, katı disiplin uygulayan aileler</a:t>
          </a:r>
          <a:endParaRPr lang="en-US" sz="2100" kern="1200" dirty="0">
            <a:solidFill>
              <a:srgbClr val="002060"/>
            </a:solidFill>
          </a:endParaRPr>
        </a:p>
      </dsp:txBody>
      <dsp:txXfrm>
        <a:off x="41230" y="1885015"/>
        <a:ext cx="7007015" cy="762133"/>
      </dsp:txXfrm>
    </dsp:sp>
    <dsp:sp modelId="{4D651CEC-C529-40DC-9F0A-9E5A28B6C04A}">
      <dsp:nvSpPr>
        <dsp:cNvPr id="0" name=""/>
        <dsp:cNvSpPr/>
      </dsp:nvSpPr>
      <dsp:spPr>
        <a:xfrm>
          <a:off x="0" y="2748859"/>
          <a:ext cx="7089475" cy="844593"/>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i="0" kern="1200" baseline="0" dirty="0">
              <a:solidFill>
                <a:srgbClr val="002060"/>
              </a:solidFill>
            </a:rPr>
            <a:t>Ekonomik sıkıntı, işsizlik, aile içi şiddet varlığı</a:t>
          </a:r>
          <a:endParaRPr lang="en-US" sz="2100" kern="1200" dirty="0">
            <a:solidFill>
              <a:srgbClr val="002060"/>
            </a:solidFill>
          </a:endParaRPr>
        </a:p>
      </dsp:txBody>
      <dsp:txXfrm>
        <a:off x="41230" y="2790089"/>
        <a:ext cx="7007015" cy="762133"/>
      </dsp:txXfrm>
    </dsp:sp>
    <dsp:sp modelId="{71F8BB3C-DF3A-4149-8D11-088CF3FF3DB9}">
      <dsp:nvSpPr>
        <dsp:cNvPr id="0" name=""/>
        <dsp:cNvSpPr/>
      </dsp:nvSpPr>
      <dsp:spPr>
        <a:xfrm>
          <a:off x="0" y="3653932"/>
          <a:ext cx="7089475" cy="844593"/>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i="0" kern="1200" baseline="0" dirty="0">
              <a:solidFill>
                <a:srgbClr val="002060"/>
              </a:solidFill>
            </a:rPr>
            <a:t>Sosyal destek sistemlerinin yetersizliği</a:t>
          </a:r>
          <a:endParaRPr lang="en-US" sz="2100" kern="1200" dirty="0">
            <a:solidFill>
              <a:srgbClr val="002060"/>
            </a:solidFill>
          </a:endParaRPr>
        </a:p>
      </dsp:txBody>
      <dsp:txXfrm>
        <a:off x="41230" y="3695162"/>
        <a:ext cx="7007015" cy="762133"/>
      </dsp:txXfrm>
    </dsp:sp>
    <dsp:sp modelId="{72263A86-795F-4306-BB44-7753F3436647}">
      <dsp:nvSpPr>
        <dsp:cNvPr id="0" name=""/>
        <dsp:cNvSpPr/>
      </dsp:nvSpPr>
      <dsp:spPr>
        <a:xfrm>
          <a:off x="0" y="4559006"/>
          <a:ext cx="7089475" cy="84459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0" i="0" kern="1200" baseline="0" dirty="0">
              <a:solidFill>
                <a:srgbClr val="002060"/>
              </a:solidFill>
            </a:rPr>
            <a:t>Aile bireyleri arasındaki bağın zayıf olması, sözel ve psikolojik çatışmaların sık yaşanması</a:t>
          </a:r>
          <a:endParaRPr lang="en-US" sz="2100" kern="1200" dirty="0">
            <a:solidFill>
              <a:srgbClr val="002060"/>
            </a:solidFill>
          </a:endParaRPr>
        </a:p>
      </dsp:txBody>
      <dsp:txXfrm>
        <a:off x="41230" y="4600236"/>
        <a:ext cx="7007015" cy="762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8B700-4997-4CE4-997F-CE767605BE51}">
      <dsp:nvSpPr>
        <dsp:cNvPr id="0" name=""/>
        <dsp:cNvSpPr/>
      </dsp:nvSpPr>
      <dsp:spPr>
        <a:xfrm>
          <a:off x="0" y="56848"/>
          <a:ext cx="10822858" cy="3357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i="0" kern="1200" baseline="0" dirty="0">
              <a:solidFill>
                <a:srgbClr val="002060"/>
              </a:solidFill>
            </a:rPr>
            <a:t>Uygun beslenme, barınma ve bakım olanaklarının yetersizliği</a:t>
          </a:r>
          <a:endParaRPr lang="en-US" sz="1400" kern="1200" dirty="0">
            <a:solidFill>
              <a:srgbClr val="002060"/>
            </a:solidFill>
          </a:endParaRPr>
        </a:p>
      </dsp:txBody>
      <dsp:txXfrm>
        <a:off x="16392" y="73240"/>
        <a:ext cx="10790074" cy="303006"/>
      </dsp:txXfrm>
    </dsp:sp>
    <dsp:sp modelId="{AF9D41DD-873D-4022-B4A9-2574AEF9A27E}">
      <dsp:nvSpPr>
        <dsp:cNvPr id="0" name=""/>
        <dsp:cNvSpPr/>
      </dsp:nvSpPr>
      <dsp:spPr>
        <a:xfrm>
          <a:off x="0" y="432958"/>
          <a:ext cx="10822858" cy="335790"/>
        </a:xfrm>
        <a:prstGeom prst="roundRect">
          <a:avLst/>
        </a:prstGeom>
        <a:gradFill rotWithShape="0">
          <a:gsLst>
            <a:gs pos="0">
              <a:schemeClr val="accent5">
                <a:hueOff val="-519888"/>
                <a:satOff val="-1340"/>
                <a:lumOff val="-905"/>
                <a:alphaOff val="0"/>
                <a:satMod val="103000"/>
                <a:lumMod val="102000"/>
                <a:tint val="94000"/>
              </a:schemeClr>
            </a:gs>
            <a:gs pos="50000">
              <a:schemeClr val="accent5">
                <a:hueOff val="-519888"/>
                <a:satOff val="-1340"/>
                <a:lumOff val="-905"/>
                <a:alphaOff val="0"/>
                <a:satMod val="110000"/>
                <a:lumMod val="100000"/>
                <a:shade val="100000"/>
              </a:schemeClr>
            </a:gs>
            <a:gs pos="100000">
              <a:schemeClr val="accent5">
                <a:hueOff val="-519888"/>
                <a:satOff val="-1340"/>
                <a:lumOff val="-9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i="0" kern="1200" baseline="0" dirty="0">
              <a:solidFill>
                <a:srgbClr val="002060"/>
              </a:solidFill>
            </a:rPr>
            <a:t>İşsizlik oranlarının yüksek, geçim sıkıntısının yaygın olması</a:t>
          </a:r>
          <a:endParaRPr lang="en-US" sz="1400" kern="1200" dirty="0">
            <a:solidFill>
              <a:srgbClr val="002060"/>
            </a:solidFill>
          </a:endParaRPr>
        </a:p>
      </dsp:txBody>
      <dsp:txXfrm>
        <a:off x="16392" y="449350"/>
        <a:ext cx="10790074" cy="303006"/>
      </dsp:txXfrm>
    </dsp:sp>
    <dsp:sp modelId="{CA8BBDEE-1DC9-42E9-9F90-1D9A9B3570C8}">
      <dsp:nvSpPr>
        <dsp:cNvPr id="0" name=""/>
        <dsp:cNvSpPr/>
      </dsp:nvSpPr>
      <dsp:spPr>
        <a:xfrm>
          <a:off x="0" y="809068"/>
          <a:ext cx="10822858" cy="335790"/>
        </a:xfrm>
        <a:prstGeom prst="roundRect">
          <a:avLst/>
        </a:prstGeom>
        <a:gradFill rotWithShape="0">
          <a:gsLst>
            <a:gs pos="0">
              <a:schemeClr val="accent5">
                <a:hueOff val="-1039776"/>
                <a:satOff val="-2680"/>
                <a:lumOff val="-1810"/>
                <a:alphaOff val="0"/>
                <a:satMod val="103000"/>
                <a:lumMod val="102000"/>
                <a:tint val="94000"/>
              </a:schemeClr>
            </a:gs>
            <a:gs pos="50000">
              <a:schemeClr val="accent5">
                <a:hueOff val="-1039776"/>
                <a:satOff val="-2680"/>
                <a:lumOff val="-1810"/>
                <a:alphaOff val="0"/>
                <a:satMod val="110000"/>
                <a:lumMod val="100000"/>
                <a:shade val="100000"/>
              </a:schemeClr>
            </a:gs>
            <a:gs pos="100000">
              <a:schemeClr val="accent5">
                <a:hueOff val="-1039776"/>
                <a:satOff val="-2680"/>
                <a:lumOff val="-18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0" i="0" kern="1200" baseline="0" dirty="0">
              <a:solidFill>
                <a:srgbClr val="002060"/>
              </a:solidFill>
            </a:rPr>
            <a:t>Uyuşturucu ticaretinin varlığı</a:t>
          </a:r>
          <a:endParaRPr lang="en-US" sz="1400" kern="1200" dirty="0">
            <a:solidFill>
              <a:srgbClr val="002060"/>
            </a:solidFill>
          </a:endParaRPr>
        </a:p>
      </dsp:txBody>
      <dsp:txXfrm>
        <a:off x="16392" y="825460"/>
        <a:ext cx="10790074" cy="303006"/>
      </dsp:txXfrm>
    </dsp:sp>
    <dsp:sp modelId="{71E34050-E2E8-4B2B-B03C-7D3695F36D7B}">
      <dsp:nvSpPr>
        <dsp:cNvPr id="0" name=""/>
        <dsp:cNvSpPr/>
      </dsp:nvSpPr>
      <dsp:spPr>
        <a:xfrm>
          <a:off x="0" y="1185178"/>
          <a:ext cx="10822858" cy="335790"/>
        </a:xfrm>
        <a:prstGeom prst="roundRect">
          <a:avLst/>
        </a:prstGeom>
        <a:gradFill rotWithShape="0">
          <a:gsLst>
            <a:gs pos="0">
              <a:schemeClr val="accent5">
                <a:hueOff val="-1559664"/>
                <a:satOff val="-4020"/>
                <a:lumOff val="-2715"/>
                <a:alphaOff val="0"/>
                <a:satMod val="103000"/>
                <a:lumMod val="102000"/>
                <a:tint val="94000"/>
              </a:schemeClr>
            </a:gs>
            <a:gs pos="50000">
              <a:schemeClr val="accent5">
                <a:hueOff val="-1559664"/>
                <a:satOff val="-4020"/>
                <a:lumOff val="-2715"/>
                <a:alphaOff val="0"/>
                <a:satMod val="110000"/>
                <a:lumMod val="100000"/>
                <a:shade val="100000"/>
              </a:schemeClr>
            </a:gs>
            <a:gs pos="100000">
              <a:schemeClr val="accent5">
                <a:hueOff val="-1559664"/>
                <a:satOff val="-4020"/>
                <a:lumOff val="-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0" i="0" kern="1200" baseline="0" dirty="0">
              <a:solidFill>
                <a:srgbClr val="002060"/>
              </a:solidFill>
            </a:rPr>
            <a:t>Çocuğun savunuculuğunu yapacak kurum ve yapıların yetersizliği</a:t>
          </a:r>
          <a:endParaRPr lang="en-US" sz="1400" kern="1200" dirty="0">
            <a:solidFill>
              <a:srgbClr val="002060"/>
            </a:solidFill>
          </a:endParaRPr>
        </a:p>
      </dsp:txBody>
      <dsp:txXfrm>
        <a:off x="16392" y="1201570"/>
        <a:ext cx="10790074" cy="303006"/>
      </dsp:txXfrm>
    </dsp:sp>
    <dsp:sp modelId="{9F845BE1-D651-4399-BB39-3823725DA5EE}">
      <dsp:nvSpPr>
        <dsp:cNvPr id="0" name=""/>
        <dsp:cNvSpPr/>
      </dsp:nvSpPr>
      <dsp:spPr>
        <a:xfrm>
          <a:off x="0" y="1561288"/>
          <a:ext cx="10822858" cy="335790"/>
        </a:xfrm>
        <a:prstGeom prst="roundRect">
          <a:avLst/>
        </a:prstGeom>
        <a:gradFill rotWithShape="0">
          <a:gsLst>
            <a:gs pos="0">
              <a:schemeClr val="accent5">
                <a:hueOff val="-2079552"/>
                <a:satOff val="-5360"/>
                <a:lumOff val="-3620"/>
                <a:alphaOff val="0"/>
                <a:satMod val="103000"/>
                <a:lumMod val="102000"/>
                <a:tint val="94000"/>
              </a:schemeClr>
            </a:gs>
            <a:gs pos="50000">
              <a:schemeClr val="accent5">
                <a:hueOff val="-2079552"/>
                <a:satOff val="-5360"/>
                <a:lumOff val="-3620"/>
                <a:alphaOff val="0"/>
                <a:satMod val="110000"/>
                <a:lumMod val="100000"/>
                <a:shade val="100000"/>
              </a:schemeClr>
            </a:gs>
            <a:gs pos="100000">
              <a:schemeClr val="accent5">
                <a:hueOff val="-2079552"/>
                <a:satOff val="-5360"/>
                <a:lumOff val="-362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0" i="0" kern="1200" baseline="0" dirty="0">
              <a:solidFill>
                <a:srgbClr val="002060"/>
              </a:solidFill>
            </a:rPr>
            <a:t>Çocuk işçiliği konusunda denetleme ve rehabilitasyonun yetersizliği</a:t>
          </a:r>
          <a:endParaRPr lang="en-US" sz="1400" kern="1200" dirty="0">
            <a:solidFill>
              <a:srgbClr val="002060"/>
            </a:solidFill>
          </a:endParaRPr>
        </a:p>
      </dsp:txBody>
      <dsp:txXfrm>
        <a:off x="16392" y="1577680"/>
        <a:ext cx="10790074" cy="303006"/>
      </dsp:txXfrm>
    </dsp:sp>
    <dsp:sp modelId="{178AC322-AB14-4C43-9AAD-E5500D90F4D9}">
      <dsp:nvSpPr>
        <dsp:cNvPr id="0" name=""/>
        <dsp:cNvSpPr/>
      </dsp:nvSpPr>
      <dsp:spPr>
        <a:xfrm>
          <a:off x="0" y="1937398"/>
          <a:ext cx="10822858" cy="335790"/>
        </a:xfrm>
        <a:prstGeom prst="roundRect">
          <a:avLst/>
        </a:prstGeom>
        <a:gradFill rotWithShape="0">
          <a:gsLst>
            <a:gs pos="0">
              <a:schemeClr val="accent5">
                <a:hueOff val="-2599440"/>
                <a:satOff val="-6700"/>
                <a:lumOff val="-4525"/>
                <a:alphaOff val="0"/>
                <a:satMod val="103000"/>
                <a:lumMod val="102000"/>
                <a:tint val="94000"/>
              </a:schemeClr>
            </a:gs>
            <a:gs pos="50000">
              <a:schemeClr val="accent5">
                <a:hueOff val="-2599440"/>
                <a:satOff val="-6700"/>
                <a:lumOff val="-4525"/>
                <a:alphaOff val="0"/>
                <a:satMod val="110000"/>
                <a:lumMod val="100000"/>
                <a:shade val="100000"/>
              </a:schemeClr>
            </a:gs>
            <a:gs pos="100000">
              <a:schemeClr val="accent5">
                <a:hueOff val="-2599440"/>
                <a:satOff val="-6700"/>
                <a:lumOff val="-452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0" i="0" kern="1200" baseline="0" dirty="0">
              <a:solidFill>
                <a:srgbClr val="002060"/>
              </a:solidFill>
            </a:rPr>
            <a:t>Çocuğu koruyan yasaların yetersizliği</a:t>
          </a:r>
          <a:endParaRPr lang="en-US" sz="1400" kern="1200" dirty="0">
            <a:solidFill>
              <a:srgbClr val="002060"/>
            </a:solidFill>
          </a:endParaRPr>
        </a:p>
      </dsp:txBody>
      <dsp:txXfrm>
        <a:off x="16392" y="1953790"/>
        <a:ext cx="10790074" cy="303006"/>
      </dsp:txXfrm>
    </dsp:sp>
    <dsp:sp modelId="{58287ABD-00C1-4484-8D6A-B6BC67DB504D}">
      <dsp:nvSpPr>
        <dsp:cNvPr id="0" name=""/>
        <dsp:cNvSpPr/>
      </dsp:nvSpPr>
      <dsp:spPr>
        <a:xfrm>
          <a:off x="0" y="2313508"/>
          <a:ext cx="10822858" cy="335790"/>
        </a:xfrm>
        <a:prstGeom prst="roundRect">
          <a:avLst/>
        </a:prstGeom>
        <a:gradFill rotWithShape="0">
          <a:gsLst>
            <a:gs pos="0">
              <a:schemeClr val="accent5">
                <a:hueOff val="-3119328"/>
                <a:satOff val="-8040"/>
                <a:lumOff val="-5430"/>
                <a:alphaOff val="0"/>
                <a:satMod val="103000"/>
                <a:lumMod val="102000"/>
                <a:tint val="94000"/>
              </a:schemeClr>
            </a:gs>
            <a:gs pos="50000">
              <a:schemeClr val="accent5">
                <a:hueOff val="-3119328"/>
                <a:satOff val="-8040"/>
                <a:lumOff val="-5430"/>
                <a:alphaOff val="0"/>
                <a:satMod val="110000"/>
                <a:lumMod val="100000"/>
                <a:shade val="100000"/>
              </a:schemeClr>
            </a:gs>
            <a:gs pos="100000">
              <a:schemeClr val="accent5">
                <a:hueOff val="-3119328"/>
                <a:satOff val="-8040"/>
                <a:lumOff val="-54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i="0" kern="1200" baseline="0" dirty="0">
              <a:solidFill>
                <a:srgbClr val="002060"/>
              </a:solidFill>
            </a:rPr>
            <a:t>Çocuğa verilen değerin düşük olması</a:t>
          </a:r>
          <a:endParaRPr lang="en-US" sz="1400" kern="1200" dirty="0">
            <a:solidFill>
              <a:srgbClr val="002060"/>
            </a:solidFill>
          </a:endParaRPr>
        </a:p>
      </dsp:txBody>
      <dsp:txXfrm>
        <a:off x="16392" y="2329900"/>
        <a:ext cx="10790074" cy="303006"/>
      </dsp:txXfrm>
    </dsp:sp>
    <dsp:sp modelId="{764EACA8-2ACB-42FA-9DD8-3B220B2859DB}">
      <dsp:nvSpPr>
        <dsp:cNvPr id="0" name=""/>
        <dsp:cNvSpPr/>
      </dsp:nvSpPr>
      <dsp:spPr>
        <a:xfrm>
          <a:off x="0" y="2689618"/>
          <a:ext cx="10822858" cy="335790"/>
        </a:xfrm>
        <a:prstGeom prst="roundRect">
          <a:avLst/>
        </a:prstGeom>
        <a:gradFill rotWithShape="0">
          <a:gsLst>
            <a:gs pos="0">
              <a:schemeClr val="accent5">
                <a:hueOff val="-3639215"/>
                <a:satOff val="-9379"/>
                <a:lumOff val="-6335"/>
                <a:alphaOff val="0"/>
                <a:satMod val="103000"/>
                <a:lumMod val="102000"/>
                <a:tint val="94000"/>
              </a:schemeClr>
            </a:gs>
            <a:gs pos="50000">
              <a:schemeClr val="accent5">
                <a:hueOff val="-3639215"/>
                <a:satOff val="-9379"/>
                <a:lumOff val="-6335"/>
                <a:alphaOff val="0"/>
                <a:satMod val="110000"/>
                <a:lumMod val="100000"/>
                <a:shade val="100000"/>
              </a:schemeClr>
            </a:gs>
            <a:gs pos="100000">
              <a:schemeClr val="accent5">
                <a:hueOff val="-3639215"/>
                <a:satOff val="-9379"/>
                <a:lumOff val="-63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i="0" kern="1200" baseline="0" dirty="0">
              <a:solidFill>
                <a:srgbClr val="002060"/>
              </a:solidFill>
            </a:rPr>
            <a:t>Cinsel ayrımcılık ve toplumsal eşitsizlik</a:t>
          </a:r>
          <a:endParaRPr lang="en-US" sz="1400" kern="1200" dirty="0">
            <a:solidFill>
              <a:srgbClr val="002060"/>
            </a:solidFill>
          </a:endParaRPr>
        </a:p>
      </dsp:txBody>
      <dsp:txXfrm>
        <a:off x="16392" y="2706010"/>
        <a:ext cx="10790074" cy="303006"/>
      </dsp:txXfrm>
    </dsp:sp>
    <dsp:sp modelId="{0942B67C-7F99-463D-BFF0-DE4CB3E48413}">
      <dsp:nvSpPr>
        <dsp:cNvPr id="0" name=""/>
        <dsp:cNvSpPr/>
      </dsp:nvSpPr>
      <dsp:spPr>
        <a:xfrm>
          <a:off x="0" y="3065728"/>
          <a:ext cx="10822858" cy="335790"/>
        </a:xfrm>
        <a:prstGeom prst="roundRect">
          <a:avLst/>
        </a:prstGeom>
        <a:gradFill rotWithShape="0">
          <a:gsLst>
            <a:gs pos="0">
              <a:schemeClr val="accent5">
                <a:hueOff val="-4159103"/>
                <a:satOff val="-10719"/>
                <a:lumOff val="-7240"/>
                <a:alphaOff val="0"/>
                <a:satMod val="103000"/>
                <a:lumMod val="102000"/>
                <a:tint val="94000"/>
              </a:schemeClr>
            </a:gs>
            <a:gs pos="50000">
              <a:schemeClr val="accent5">
                <a:hueOff val="-4159103"/>
                <a:satOff val="-10719"/>
                <a:lumOff val="-7240"/>
                <a:alphaOff val="0"/>
                <a:satMod val="110000"/>
                <a:lumMod val="100000"/>
                <a:shade val="100000"/>
              </a:schemeClr>
            </a:gs>
            <a:gs pos="100000">
              <a:schemeClr val="accent5">
                <a:hueOff val="-4159103"/>
                <a:satOff val="-10719"/>
                <a:lumOff val="-72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i="0" kern="1200" baseline="0" dirty="0">
              <a:solidFill>
                <a:srgbClr val="002060"/>
              </a:solidFill>
            </a:rPr>
            <a:t>Şiddetin kabul edilir olması, hoş görüyle karşılanması, organize şiddetin varlığı</a:t>
          </a:r>
          <a:endParaRPr lang="en-US" sz="1400" kern="1200" dirty="0">
            <a:solidFill>
              <a:srgbClr val="002060"/>
            </a:solidFill>
          </a:endParaRPr>
        </a:p>
      </dsp:txBody>
      <dsp:txXfrm>
        <a:off x="16392" y="3082120"/>
        <a:ext cx="10790074" cy="303006"/>
      </dsp:txXfrm>
    </dsp:sp>
    <dsp:sp modelId="{A5CD4416-DA30-4F89-86F1-7118C212A12C}">
      <dsp:nvSpPr>
        <dsp:cNvPr id="0" name=""/>
        <dsp:cNvSpPr/>
      </dsp:nvSpPr>
      <dsp:spPr>
        <a:xfrm>
          <a:off x="0" y="3441838"/>
          <a:ext cx="10822858" cy="335790"/>
        </a:xfrm>
        <a:prstGeom prst="roundRect">
          <a:avLst/>
        </a:prstGeom>
        <a:gradFill rotWithShape="0">
          <a:gsLst>
            <a:gs pos="0">
              <a:schemeClr val="accent5">
                <a:hueOff val="-4678991"/>
                <a:satOff val="-12059"/>
                <a:lumOff val="-8145"/>
                <a:alphaOff val="0"/>
                <a:satMod val="103000"/>
                <a:lumMod val="102000"/>
                <a:tint val="94000"/>
              </a:schemeClr>
            </a:gs>
            <a:gs pos="50000">
              <a:schemeClr val="accent5">
                <a:hueOff val="-4678991"/>
                <a:satOff val="-12059"/>
                <a:lumOff val="-8145"/>
                <a:alphaOff val="0"/>
                <a:satMod val="110000"/>
                <a:lumMod val="100000"/>
                <a:shade val="100000"/>
              </a:schemeClr>
            </a:gs>
            <a:gs pos="100000">
              <a:schemeClr val="accent5">
                <a:hueOff val="-4678991"/>
                <a:satOff val="-12059"/>
                <a:lumOff val="-81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0" i="0" kern="1200" baseline="0" dirty="0" err="1">
              <a:solidFill>
                <a:srgbClr val="002060"/>
              </a:solidFill>
            </a:rPr>
            <a:t>Pedofili</a:t>
          </a:r>
          <a:endParaRPr lang="en-US" sz="1400" kern="1200" dirty="0">
            <a:solidFill>
              <a:srgbClr val="002060"/>
            </a:solidFill>
          </a:endParaRPr>
        </a:p>
      </dsp:txBody>
      <dsp:txXfrm>
        <a:off x="16392" y="3458230"/>
        <a:ext cx="10790074" cy="303006"/>
      </dsp:txXfrm>
    </dsp:sp>
    <dsp:sp modelId="{CA9659C1-2C1E-4086-B24E-61624727F3C4}">
      <dsp:nvSpPr>
        <dsp:cNvPr id="0" name=""/>
        <dsp:cNvSpPr/>
      </dsp:nvSpPr>
      <dsp:spPr>
        <a:xfrm>
          <a:off x="0" y="3817948"/>
          <a:ext cx="10822858" cy="335790"/>
        </a:xfrm>
        <a:prstGeom prst="roundRect">
          <a:avLst/>
        </a:prstGeom>
        <a:gradFill rotWithShape="0">
          <a:gsLst>
            <a:gs pos="0">
              <a:schemeClr val="accent5">
                <a:hueOff val="-5198879"/>
                <a:satOff val="-13399"/>
                <a:lumOff val="-9050"/>
                <a:alphaOff val="0"/>
                <a:satMod val="103000"/>
                <a:lumMod val="102000"/>
                <a:tint val="94000"/>
              </a:schemeClr>
            </a:gs>
            <a:gs pos="50000">
              <a:schemeClr val="accent5">
                <a:hueOff val="-5198879"/>
                <a:satOff val="-13399"/>
                <a:lumOff val="-9050"/>
                <a:alphaOff val="0"/>
                <a:satMod val="110000"/>
                <a:lumMod val="100000"/>
                <a:shade val="100000"/>
              </a:schemeClr>
            </a:gs>
            <a:gs pos="100000">
              <a:schemeClr val="accent5">
                <a:hueOff val="-5198879"/>
                <a:satOff val="-13399"/>
                <a:lumOff val="-90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i="0" kern="1200" baseline="0" dirty="0">
              <a:solidFill>
                <a:srgbClr val="002060"/>
              </a:solidFill>
            </a:rPr>
            <a:t>Kontrolsüz internet kullanımı</a:t>
          </a:r>
          <a:endParaRPr lang="en-US" sz="1400" kern="1200" dirty="0">
            <a:solidFill>
              <a:srgbClr val="002060"/>
            </a:solidFill>
          </a:endParaRPr>
        </a:p>
      </dsp:txBody>
      <dsp:txXfrm>
        <a:off x="16392" y="3834340"/>
        <a:ext cx="10790074" cy="303006"/>
      </dsp:txXfrm>
    </dsp:sp>
    <dsp:sp modelId="{57274F64-29C8-4E1D-8132-C3F7E630E7D0}">
      <dsp:nvSpPr>
        <dsp:cNvPr id="0" name=""/>
        <dsp:cNvSpPr/>
      </dsp:nvSpPr>
      <dsp:spPr>
        <a:xfrm>
          <a:off x="0" y="4194058"/>
          <a:ext cx="10822858" cy="335790"/>
        </a:xfrm>
        <a:prstGeom prst="roundRect">
          <a:avLst/>
        </a:prstGeom>
        <a:gradFill rotWithShape="0">
          <a:gsLst>
            <a:gs pos="0">
              <a:schemeClr val="accent5">
                <a:hueOff val="-5718767"/>
                <a:satOff val="-14739"/>
                <a:lumOff val="-9955"/>
                <a:alphaOff val="0"/>
                <a:satMod val="103000"/>
                <a:lumMod val="102000"/>
                <a:tint val="94000"/>
              </a:schemeClr>
            </a:gs>
            <a:gs pos="50000">
              <a:schemeClr val="accent5">
                <a:hueOff val="-5718767"/>
                <a:satOff val="-14739"/>
                <a:lumOff val="-9955"/>
                <a:alphaOff val="0"/>
                <a:satMod val="110000"/>
                <a:lumMod val="100000"/>
                <a:shade val="100000"/>
              </a:schemeClr>
            </a:gs>
            <a:gs pos="100000">
              <a:schemeClr val="accent5">
                <a:hueOff val="-5718767"/>
                <a:satOff val="-14739"/>
                <a:lumOff val="-99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0" i="0" kern="1200" baseline="0" dirty="0">
              <a:solidFill>
                <a:srgbClr val="002060"/>
              </a:solidFill>
            </a:rPr>
            <a:t>Kültürel normlar</a:t>
          </a:r>
          <a:endParaRPr lang="en-US" sz="1400" kern="1200" dirty="0">
            <a:solidFill>
              <a:srgbClr val="002060"/>
            </a:solidFill>
          </a:endParaRPr>
        </a:p>
      </dsp:txBody>
      <dsp:txXfrm>
        <a:off x="16392" y="4210450"/>
        <a:ext cx="10790074" cy="303006"/>
      </dsp:txXfrm>
    </dsp:sp>
    <dsp:sp modelId="{93F2659F-A2C3-4E7C-B652-8575D5EF6A4C}">
      <dsp:nvSpPr>
        <dsp:cNvPr id="0" name=""/>
        <dsp:cNvSpPr/>
      </dsp:nvSpPr>
      <dsp:spPr>
        <a:xfrm>
          <a:off x="0" y="4570168"/>
          <a:ext cx="10822858" cy="335790"/>
        </a:xfrm>
        <a:prstGeom prst="roundRect">
          <a:avLst/>
        </a:prstGeom>
        <a:gradFill rotWithShape="0">
          <a:gsLst>
            <a:gs pos="0">
              <a:schemeClr val="accent5">
                <a:hueOff val="-6238655"/>
                <a:satOff val="-16079"/>
                <a:lumOff val="-10860"/>
                <a:alphaOff val="0"/>
                <a:satMod val="103000"/>
                <a:lumMod val="102000"/>
                <a:tint val="94000"/>
              </a:schemeClr>
            </a:gs>
            <a:gs pos="50000">
              <a:schemeClr val="accent5">
                <a:hueOff val="-6238655"/>
                <a:satOff val="-16079"/>
                <a:lumOff val="-10860"/>
                <a:alphaOff val="0"/>
                <a:satMod val="110000"/>
                <a:lumMod val="100000"/>
                <a:shade val="100000"/>
              </a:schemeClr>
            </a:gs>
            <a:gs pos="100000">
              <a:schemeClr val="accent5">
                <a:hueOff val="-6238655"/>
                <a:satOff val="-16079"/>
                <a:lumOff val="-108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i="0" kern="1200" baseline="0" dirty="0">
              <a:solidFill>
                <a:srgbClr val="002060"/>
              </a:solidFill>
            </a:rPr>
            <a:t>Ekonomik zorluklar (yoksulluğun yarattığı stres, kötü koşullarda yaşayan nüfus sayısında artış,</a:t>
          </a:r>
          <a:endParaRPr lang="en-US" sz="1400" kern="1200" dirty="0">
            <a:solidFill>
              <a:srgbClr val="002060"/>
            </a:solidFill>
          </a:endParaRPr>
        </a:p>
      </dsp:txBody>
      <dsp:txXfrm>
        <a:off x="16392" y="4586560"/>
        <a:ext cx="10790074" cy="303006"/>
      </dsp:txXfrm>
    </dsp:sp>
    <dsp:sp modelId="{BC9DB50D-5A52-4216-BC40-7950DA29301C}">
      <dsp:nvSpPr>
        <dsp:cNvPr id="0" name=""/>
        <dsp:cNvSpPr/>
      </dsp:nvSpPr>
      <dsp:spPr>
        <a:xfrm>
          <a:off x="0" y="4946278"/>
          <a:ext cx="10822858" cy="33579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i="0" kern="1200" baseline="0" dirty="0">
              <a:solidFill>
                <a:srgbClr val="002060"/>
              </a:solidFill>
            </a:rPr>
            <a:t>kalabalık konutlarda yaşam vb.)</a:t>
          </a:r>
          <a:endParaRPr lang="en-US" sz="1400" kern="1200" dirty="0">
            <a:solidFill>
              <a:srgbClr val="002060"/>
            </a:solidFill>
          </a:endParaRPr>
        </a:p>
      </dsp:txBody>
      <dsp:txXfrm>
        <a:off x="16392" y="4962670"/>
        <a:ext cx="10790074" cy="3030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B0CE0-0984-4549-B37F-EDD4EDCED7A5}" type="datetimeFigureOut">
              <a:rPr lang="tr-TR" smtClean="0"/>
              <a:pPr/>
              <a:t>11.2.2022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44632-ECD4-4635-90DC-1F4243471A39}" type="slidenum">
              <a:rPr lang="tr-TR" smtClean="0"/>
              <a:pPr/>
              <a:t>‹#›</a:t>
            </a:fld>
            <a:endParaRPr lang="tr-TR"/>
          </a:p>
        </p:txBody>
      </p:sp>
    </p:spTree>
    <p:extLst>
      <p:ext uri="{BB962C8B-B14F-4D97-AF65-F5344CB8AC3E}">
        <p14:creationId xmlns:p14="http://schemas.microsoft.com/office/powerpoint/2010/main" val="207310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a:ln/>
        </p:spPr>
      </p:sp>
      <p:sp>
        <p:nvSpPr>
          <p:cNvPr id="75779" name="2 Not Yer Tutucusu"/>
          <p:cNvSpPr>
            <a:spLocks noGrp="1"/>
          </p:cNvSpPr>
          <p:nvPr>
            <p:ph type="body" idx="1"/>
          </p:nvPr>
        </p:nvSpPr>
        <p:spPr>
          <a:noFill/>
          <a:ln/>
        </p:spPr>
        <p:txBody>
          <a:bodyPr/>
          <a:lstStyle/>
          <a:p>
            <a:endParaRPr lang="tr-TR" altLang="en-US"/>
          </a:p>
        </p:txBody>
      </p:sp>
      <p:sp>
        <p:nvSpPr>
          <p:cNvPr id="75780" name="3 Slayt Numarası Yer Tutucusu"/>
          <p:cNvSpPr>
            <a:spLocks noGrp="1"/>
          </p:cNvSpPr>
          <p:nvPr>
            <p:ph type="sldNum" sz="quarter" idx="5"/>
          </p:nvPr>
        </p:nvSpPr>
        <p:spPr>
          <a:noFill/>
        </p:spPr>
        <p:txBody>
          <a:bodyPr/>
          <a:lstStyle/>
          <a:p>
            <a:fld id="{8C07F44F-83CD-4FB7-8C78-7D169B09BDB4}" type="slidenum">
              <a:rPr lang="tr-TR" altLang="en-US" smtClean="0"/>
              <a:pPr/>
              <a:t>38</a:t>
            </a:fld>
            <a:endParaRPr lang="tr-TR" altLang="en-US"/>
          </a:p>
        </p:txBody>
      </p:sp>
    </p:spTree>
    <p:extLst>
      <p:ext uri="{BB962C8B-B14F-4D97-AF65-F5344CB8AC3E}">
        <p14:creationId xmlns:p14="http://schemas.microsoft.com/office/powerpoint/2010/main" val="42626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8F745BC-E8E7-412D-930D-DCF71D02F28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F319BFFD-9F32-4BC7-ABB4-A4488565F2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909A9CC3-E8B8-4931-8A10-023C53A67D41}"/>
              </a:ext>
            </a:extLst>
          </p:cNvPr>
          <p:cNvSpPr>
            <a:spLocks noGrp="1"/>
          </p:cNvSpPr>
          <p:nvPr>
            <p:ph type="dt" sz="half" idx="10"/>
          </p:nvPr>
        </p:nvSpPr>
        <p:spPr/>
        <p:txBody>
          <a:bodyPr/>
          <a:lstStyle/>
          <a:p>
            <a:fld id="{D587CF8D-782D-415E-B5DF-6379BAAF1810}" type="datetime1">
              <a:rPr lang="tr-TR" smtClean="0"/>
              <a:pPr/>
              <a:t>11.2.2022</a:t>
            </a:fld>
            <a:endParaRPr lang="tr-TR"/>
          </a:p>
        </p:txBody>
      </p:sp>
      <p:sp>
        <p:nvSpPr>
          <p:cNvPr id="5" name="Alt Bilgi Yer Tutucusu 4">
            <a:extLst>
              <a:ext uri="{FF2B5EF4-FFF2-40B4-BE49-F238E27FC236}">
                <a16:creationId xmlns:a16="http://schemas.microsoft.com/office/drawing/2014/main" xmlns="" id="{F4EB0C52-3C62-4E1C-BA70-BC80770BE9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1CD69D5-FC22-465C-8CDF-DDA200BB599A}"/>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41207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12F2C59-F453-4226-A692-10154C603BA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37163F2D-A038-494E-BF33-C2FE79CE90F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7D1141A-3228-4227-99AA-8AA420CD33E2}"/>
              </a:ext>
            </a:extLst>
          </p:cNvPr>
          <p:cNvSpPr>
            <a:spLocks noGrp="1"/>
          </p:cNvSpPr>
          <p:nvPr>
            <p:ph type="dt" sz="half" idx="10"/>
          </p:nvPr>
        </p:nvSpPr>
        <p:spPr/>
        <p:txBody>
          <a:bodyPr/>
          <a:lstStyle/>
          <a:p>
            <a:fld id="{9A81D2C8-95E2-42AF-B871-F4C22B4B8A50}" type="datetime1">
              <a:rPr lang="tr-TR" smtClean="0"/>
              <a:pPr/>
              <a:t>11.2.2022</a:t>
            </a:fld>
            <a:endParaRPr lang="tr-TR"/>
          </a:p>
        </p:txBody>
      </p:sp>
      <p:sp>
        <p:nvSpPr>
          <p:cNvPr id="5" name="Alt Bilgi Yer Tutucusu 4">
            <a:extLst>
              <a:ext uri="{FF2B5EF4-FFF2-40B4-BE49-F238E27FC236}">
                <a16:creationId xmlns:a16="http://schemas.microsoft.com/office/drawing/2014/main" xmlns="" id="{26D9BE11-1755-4F48-AC17-B8B0BD55AC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C428E9E-67FE-48DC-8EDB-C8699ECA8282}"/>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6653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CE3676F1-0988-45EC-81E5-69040B43473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9E52A46-0C31-48A3-BDF4-3FBB3AE6B39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ACCF9A7-4FC1-417A-9900-67EC0C74E2FB}"/>
              </a:ext>
            </a:extLst>
          </p:cNvPr>
          <p:cNvSpPr>
            <a:spLocks noGrp="1"/>
          </p:cNvSpPr>
          <p:nvPr>
            <p:ph type="dt" sz="half" idx="10"/>
          </p:nvPr>
        </p:nvSpPr>
        <p:spPr/>
        <p:txBody>
          <a:bodyPr/>
          <a:lstStyle/>
          <a:p>
            <a:fld id="{D299CA49-F353-43AC-9E14-81008193371C}" type="datetime1">
              <a:rPr lang="tr-TR" smtClean="0"/>
              <a:pPr/>
              <a:t>11.2.2022</a:t>
            </a:fld>
            <a:endParaRPr lang="tr-TR"/>
          </a:p>
        </p:txBody>
      </p:sp>
      <p:sp>
        <p:nvSpPr>
          <p:cNvPr id="5" name="Alt Bilgi Yer Tutucusu 4">
            <a:extLst>
              <a:ext uri="{FF2B5EF4-FFF2-40B4-BE49-F238E27FC236}">
                <a16:creationId xmlns:a16="http://schemas.microsoft.com/office/drawing/2014/main" xmlns="" id="{DFD59B47-2ABD-4B38-9A3C-C483F3EE6B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F23285A-6E8F-4EF3-AB34-DC3EBC4F35E2}"/>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217476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811F78E-D07D-48AC-9D99-79A5240EB80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824F93F-846F-467E-8820-5F753DB639B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3BCE1F7-E727-437E-9101-0D953A8B1F29}"/>
              </a:ext>
            </a:extLst>
          </p:cNvPr>
          <p:cNvSpPr>
            <a:spLocks noGrp="1"/>
          </p:cNvSpPr>
          <p:nvPr>
            <p:ph type="dt" sz="half" idx="10"/>
          </p:nvPr>
        </p:nvSpPr>
        <p:spPr/>
        <p:txBody>
          <a:bodyPr/>
          <a:lstStyle/>
          <a:p>
            <a:fld id="{26CB55AE-533C-475E-8903-A9B0524F326C}" type="datetime1">
              <a:rPr lang="tr-TR" smtClean="0"/>
              <a:pPr/>
              <a:t>11.2.2022</a:t>
            </a:fld>
            <a:endParaRPr lang="tr-TR"/>
          </a:p>
        </p:txBody>
      </p:sp>
      <p:sp>
        <p:nvSpPr>
          <p:cNvPr id="5" name="Alt Bilgi Yer Tutucusu 4">
            <a:extLst>
              <a:ext uri="{FF2B5EF4-FFF2-40B4-BE49-F238E27FC236}">
                <a16:creationId xmlns:a16="http://schemas.microsoft.com/office/drawing/2014/main" xmlns="" id="{BA64B9FF-55C9-4C90-95EE-2DAFDE25D2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EB2C4B6-2C67-4AC7-B617-C6993CFBA02C}"/>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45227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1AD659-FE8A-46E0-AC6B-8B5BE4AFDEA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4702EAB9-C0EC-4FFF-B4DF-090EE2099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C4BCBB29-4646-4D64-BE42-397BFDD14D0D}"/>
              </a:ext>
            </a:extLst>
          </p:cNvPr>
          <p:cNvSpPr>
            <a:spLocks noGrp="1"/>
          </p:cNvSpPr>
          <p:nvPr>
            <p:ph type="dt" sz="half" idx="10"/>
          </p:nvPr>
        </p:nvSpPr>
        <p:spPr/>
        <p:txBody>
          <a:bodyPr/>
          <a:lstStyle/>
          <a:p>
            <a:fld id="{10AB5889-F256-459B-A402-78BFDFB5C757}" type="datetime1">
              <a:rPr lang="tr-TR" smtClean="0"/>
              <a:pPr/>
              <a:t>11.2.2022</a:t>
            </a:fld>
            <a:endParaRPr lang="tr-TR"/>
          </a:p>
        </p:txBody>
      </p:sp>
      <p:sp>
        <p:nvSpPr>
          <p:cNvPr id="5" name="Alt Bilgi Yer Tutucusu 4">
            <a:extLst>
              <a:ext uri="{FF2B5EF4-FFF2-40B4-BE49-F238E27FC236}">
                <a16:creationId xmlns:a16="http://schemas.microsoft.com/office/drawing/2014/main" xmlns="" id="{CE3D47F3-B4FC-4014-B99C-A722D15895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6920458-3B08-457E-892D-FF25B3C89819}"/>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221684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49DADD-B43C-43BD-8E24-3C2F8D4D21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9C25ABF-4083-4B17-91FE-33C51DD2588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68E07019-B643-4B75-8DA8-DEFC392E177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98C91B18-E4FB-4758-94C4-D2E0F15AB626}"/>
              </a:ext>
            </a:extLst>
          </p:cNvPr>
          <p:cNvSpPr>
            <a:spLocks noGrp="1"/>
          </p:cNvSpPr>
          <p:nvPr>
            <p:ph type="dt" sz="half" idx="10"/>
          </p:nvPr>
        </p:nvSpPr>
        <p:spPr/>
        <p:txBody>
          <a:bodyPr/>
          <a:lstStyle/>
          <a:p>
            <a:fld id="{B91E401C-E3FE-4706-9363-58A8AA48AA6E}" type="datetime1">
              <a:rPr lang="tr-TR" smtClean="0"/>
              <a:pPr/>
              <a:t>11.2.2022</a:t>
            </a:fld>
            <a:endParaRPr lang="tr-TR"/>
          </a:p>
        </p:txBody>
      </p:sp>
      <p:sp>
        <p:nvSpPr>
          <p:cNvPr id="6" name="Alt Bilgi Yer Tutucusu 5">
            <a:extLst>
              <a:ext uri="{FF2B5EF4-FFF2-40B4-BE49-F238E27FC236}">
                <a16:creationId xmlns:a16="http://schemas.microsoft.com/office/drawing/2014/main" xmlns="" id="{29C16780-D891-4FF5-834E-78D89E82165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EDFF64C9-5300-4305-B106-67DC1AC67293}"/>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174573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22273DC-A07B-48E0-BDE8-99A047525F8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B14CA49-B68A-48FF-B995-43B2A779D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92E239A6-5E7B-4666-8013-4E78A002DBB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FEAE9AEA-6EB5-45F1-8F17-AB60E33DA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8E401261-9A01-42C2-87CD-0FA0E2BBC0F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76A2BE39-BBB1-4CA7-8EF0-EEBD604234E0}"/>
              </a:ext>
            </a:extLst>
          </p:cNvPr>
          <p:cNvSpPr>
            <a:spLocks noGrp="1"/>
          </p:cNvSpPr>
          <p:nvPr>
            <p:ph type="dt" sz="half" idx="10"/>
          </p:nvPr>
        </p:nvSpPr>
        <p:spPr/>
        <p:txBody>
          <a:bodyPr/>
          <a:lstStyle/>
          <a:p>
            <a:fld id="{EB45347C-DD58-4925-ADCA-85DFCDAD89DE}" type="datetime1">
              <a:rPr lang="tr-TR" smtClean="0"/>
              <a:pPr/>
              <a:t>11.2.2022</a:t>
            </a:fld>
            <a:endParaRPr lang="tr-TR"/>
          </a:p>
        </p:txBody>
      </p:sp>
      <p:sp>
        <p:nvSpPr>
          <p:cNvPr id="8" name="Alt Bilgi Yer Tutucusu 7">
            <a:extLst>
              <a:ext uri="{FF2B5EF4-FFF2-40B4-BE49-F238E27FC236}">
                <a16:creationId xmlns:a16="http://schemas.microsoft.com/office/drawing/2014/main" xmlns="" id="{002DEE4B-56F9-42B4-B19B-8D8C6C51CC7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3C0BCEB7-8843-43E9-9BCD-D82A0EFAEAA0}"/>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22087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7BE43B2-68BE-4A0F-B7B5-D40ED05A029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ACBCAE24-5ABC-4DE1-9C40-25CDD80167D1}"/>
              </a:ext>
            </a:extLst>
          </p:cNvPr>
          <p:cNvSpPr>
            <a:spLocks noGrp="1"/>
          </p:cNvSpPr>
          <p:nvPr>
            <p:ph type="dt" sz="half" idx="10"/>
          </p:nvPr>
        </p:nvSpPr>
        <p:spPr/>
        <p:txBody>
          <a:bodyPr/>
          <a:lstStyle/>
          <a:p>
            <a:fld id="{4789CFC2-7C06-4FA0-90AA-1EBD20FDACFB}" type="datetime1">
              <a:rPr lang="tr-TR" smtClean="0"/>
              <a:pPr/>
              <a:t>11.2.2022</a:t>
            </a:fld>
            <a:endParaRPr lang="tr-TR"/>
          </a:p>
        </p:txBody>
      </p:sp>
      <p:sp>
        <p:nvSpPr>
          <p:cNvPr id="4" name="Alt Bilgi Yer Tutucusu 3">
            <a:extLst>
              <a:ext uri="{FF2B5EF4-FFF2-40B4-BE49-F238E27FC236}">
                <a16:creationId xmlns:a16="http://schemas.microsoft.com/office/drawing/2014/main" xmlns="" id="{57F80DC7-20E7-45FE-8469-29CA17AA479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13DA9B5B-3AB4-4372-A7CB-A835ED634A12}"/>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40137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9A74A27F-0FAE-41A6-946A-DE5F21627949}"/>
              </a:ext>
            </a:extLst>
          </p:cNvPr>
          <p:cNvSpPr>
            <a:spLocks noGrp="1"/>
          </p:cNvSpPr>
          <p:nvPr>
            <p:ph type="dt" sz="half" idx="10"/>
          </p:nvPr>
        </p:nvSpPr>
        <p:spPr/>
        <p:txBody>
          <a:bodyPr/>
          <a:lstStyle/>
          <a:p>
            <a:fld id="{C07E1430-E3FF-441F-966B-4BB3905A3C70}" type="datetime1">
              <a:rPr lang="tr-TR" smtClean="0"/>
              <a:pPr/>
              <a:t>11.2.2022</a:t>
            </a:fld>
            <a:endParaRPr lang="tr-TR"/>
          </a:p>
        </p:txBody>
      </p:sp>
      <p:sp>
        <p:nvSpPr>
          <p:cNvPr id="3" name="Alt Bilgi Yer Tutucusu 2">
            <a:extLst>
              <a:ext uri="{FF2B5EF4-FFF2-40B4-BE49-F238E27FC236}">
                <a16:creationId xmlns:a16="http://schemas.microsoft.com/office/drawing/2014/main" xmlns="" id="{0946C8EB-8775-4081-9176-ADF81E66C13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6C02337D-B8E1-475E-86AA-8ED59CE9464E}"/>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335956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43C41C7-E985-47CF-A374-1B38AB09DAB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DC11291-69B1-42E4-BFCD-D137A98261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683ED377-16E4-4EC9-A524-C945BE74B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E6A159B9-234A-4F41-A2EF-B268DD1BE90B}"/>
              </a:ext>
            </a:extLst>
          </p:cNvPr>
          <p:cNvSpPr>
            <a:spLocks noGrp="1"/>
          </p:cNvSpPr>
          <p:nvPr>
            <p:ph type="dt" sz="half" idx="10"/>
          </p:nvPr>
        </p:nvSpPr>
        <p:spPr/>
        <p:txBody>
          <a:bodyPr/>
          <a:lstStyle/>
          <a:p>
            <a:fld id="{4E8C8153-FCCD-4F05-99A3-E456A0DBA94F}" type="datetime1">
              <a:rPr lang="tr-TR" smtClean="0"/>
              <a:pPr/>
              <a:t>11.2.2022</a:t>
            </a:fld>
            <a:endParaRPr lang="tr-TR"/>
          </a:p>
        </p:txBody>
      </p:sp>
      <p:sp>
        <p:nvSpPr>
          <p:cNvPr id="6" name="Alt Bilgi Yer Tutucusu 5">
            <a:extLst>
              <a:ext uri="{FF2B5EF4-FFF2-40B4-BE49-F238E27FC236}">
                <a16:creationId xmlns:a16="http://schemas.microsoft.com/office/drawing/2014/main" xmlns="" id="{5A199F11-DF38-4495-93C7-96ED8E070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31D28EB7-B477-461C-89C5-4E7FA7D6850B}"/>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214095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DD63B01-CB87-41B1-B552-E77B189CEEA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D74EF71E-6D97-445C-8106-FE83BE0E8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7BB41D25-CFC7-4661-8C9B-67535EBB6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E4AF911-C2C3-474B-89C5-A7DE7B8D2CE3}"/>
              </a:ext>
            </a:extLst>
          </p:cNvPr>
          <p:cNvSpPr>
            <a:spLocks noGrp="1"/>
          </p:cNvSpPr>
          <p:nvPr>
            <p:ph type="dt" sz="half" idx="10"/>
          </p:nvPr>
        </p:nvSpPr>
        <p:spPr/>
        <p:txBody>
          <a:bodyPr/>
          <a:lstStyle/>
          <a:p>
            <a:fld id="{83F336E6-0D0B-4FED-8209-1ECB74806510}" type="datetime1">
              <a:rPr lang="tr-TR" smtClean="0"/>
              <a:pPr/>
              <a:t>11.2.2022</a:t>
            </a:fld>
            <a:endParaRPr lang="tr-TR"/>
          </a:p>
        </p:txBody>
      </p:sp>
      <p:sp>
        <p:nvSpPr>
          <p:cNvPr id="6" name="Alt Bilgi Yer Tutucusu 5">
            <a:extLst>
              <a:ext uri="{FF2B5EF4-FFF2-40B4-BE49-F238E27FC236}">
                <a16:creationId xmlns:a16="http://schemas.microsoft.com/office/drawing/2014/main" xmlns="" id="{4C8323A1-B7EA-41FB-89E2-3868DFAEA2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6D192A7A-C0D1-453B-9B0F-FD70C07D9526}"/>
              </a:ext>
            </a:extLst>
          </p:cNvPr>
          <p:cNvSpPr>
            <a:spLocks noGrp="1"/>
          </p:cNvSpPr>
          <p:nvPr>
            <p:ph type="sldNum" sz="quarter" idx="12"/>
          </p:nvPr>
        </p:nvSpPr>
        <p:spPr/>
        <p:txBody>
          <a:bodyPr/>
          <a:lstStyle/>
          <a:p>
            <a:fld id="{FE0DC28E-94C5-4096-8A97-8979155C857B}" type="slidenum">
              <a:rPr lang="tr-TR" smtClean="0"/>
              <a:pPr/>
              <a:t>‹#›</a:t>
            </a:fld>
            <a:endParaRPr lang="tr-TR"/>
          </a:p>
        </p:txBody>
      </p:sp>
    </p:spTree>
    <p:extLst>
      <p:ext uri="{BB962C8B-B14F-4D97-AF65-F5344CB8AC3E}">
        <p14:creationId xmlns:p14="http://schemas.microsoft.com/office/powerpoint/2010/main" val="289147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0BE3A519-9808-4417-87CC-436DE7C32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DEB26D7-FFE6-411A-B0E0-FB7C16F2F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559B5E47-046B-4229-B7A7-0253D2703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0556A-AB49-4D3C-B3DB-2E496F4C6942}" type="datetime1">
              <a:rPr lang="tr-TR" smtClean="0"/>
              <a:pPr/>
              <a:t>11.2.2022</a:t>
            </a:fld>
            <a:endParaRPr lang="tr-TR"/>
          </a:p>
        </p:txBody>
      </p:sp>
      <p:sp>
        <p:nvSpPr>
          <p:cNvPr id="5" name="Alt Bilgi Yer Tutucusu 4">
            <a:extLst>
              <a:ext uri="{FF2B5EF4-FFF2-40B4-BE49-F238E27FC236}">
                <a16:creationId xmlns:a16="http://schemas.microsoft.com/office/drawing/2014/main" xmlns="" id="{5F02B3A7-8D94-4135-AE43-C0E9726E7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E64E9D18-DAB8-4324-9F7A-7500CDDEE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DC28E-94C5-4096-8A97-8979155C857B}" type="slidenum">
              <a:rPr lang="tr-TR" smtClean="0"/>
              <a:pPr/>
              <a:t>‹#›</a:t>
            </a:fld>
            <a:endParaRPr lang="tr-TR"/>
          </a:p>
        </p:txBody>
      </p:sp>
    </p:spTree>
    <p:extLst>
      <p:ext uri="{BB962C8B-B14F-4D97-AF65-F5344CB8AC3E}">
        <p14:creationId xmlns:p14="http://schemas.microsoft.com/office/powerpoint/2010/main" val="65973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tr.wikipedia.org/wiki/T%C3%BCrkiy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27BDFED6-6E33-4606-AFE2-886ADB1C0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Resim 4" descr="metin içeren bir resim&#10;&#10;Açıklama otomatik olarak oluşturuldu">
            <a:extLst>
              <a:ext uri="{FF2B5EF4-FFF2-40B4-BE49-F238E27FC236}">
                <a16:creationId xmlns:a16="http://schemas.microsoft.com/office/drawing/2014/main" xmlns="" id="{1DB7FCAC-219E-461C-9DB1-F59B1952598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1450" r="-1" b="10237"/>
          <a:stretch/>
        </p:blipFill>
        <p:spPr>
          <a:xfrm>
            <a:off x="4547937" y="-5"/>
            <a:ext cx="7644062" cy="3681406"/>
          </a:xfrm>
          <a:prstGeom prst="rect">
            <a:avLst/>
          </a:prstGeom>
        </p:spPr>
      </p:pic>
      <p:pic>
        <p:nvPicPr>
          <p:cNvPr id="7" name="Resim 6">
            <a:extLst>
              <a:ext uri="{FF2B5EF4-FFF2-40B4-BE49-F238E27FC236}">
                <a16:creationId xmlns:a16="http://schemas.microsoft.com/office/drawing/2014/main" xmlns="" id="{CDF6ECD4-FA51-4191-AEA2-71ED9D280A5A}"/>
              </a:ext>
            </a:extLst>
          </p:cNvPr>
          <p:cNvPicPr>
            <a:picLocks noChangeAspect="1"/>
          </p:cNvPicPr>
          <p:nvPr/>
        </p:nvPicPr>
        <p:blipFill rotWithShape="1">
          <a:blip r:embed="rId3"/>
          <a:srcRect t="16551" b="3671"/>
          <a:stretch/>
        </p:blipFill>
        <p:spPr>
          <a:xfrm>
            <a:off x="4547938" y="3681409"/>
            <a:ext cx="7644062" cy="3176595"/>
          </a:xfrm>
          <a:prstGeom prst="rect">
            <a:avLst/>
          </a:prstGeom>
        </p:spPr>
      </p:pic>
      <p:sp>
        <p:nvSpPr>
          <p:cNvPr id="17" name="Rectangle 16">
            <a:extLst>
              <a:ext uri="{FF2B5EF4-FFF2-40B4-BE49-F238E27FC236}">
                <a16:creationId xmlns:a16="http://schemas.microsoft.com/office/drawing/2014/main" xmlns="" id="{890DEF05-784E-4B61-89E4-04C4ECF4E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xmlns="" id="{88031764-6529-49C1-948D-3317032579D0}"/>
              </a:ext>
            </a:extLst>
          </p:cNvPr>
          <p:cNvSpPr>
            <a:spLocks noGrp="1"/>
          </p:cNvSpPr>
          <p:nvPr>
            <p:ph type="subTitle" idx="1"/>
          </p:nvPr>
        </p:nvSpPr>
        <p:spPr>
          <a:xfrm>
            <a:off x="388190" y="3945207"/>
            <a:ext cx="7375584" cy="1655762"/>
          </a:xfrm>
        </p:spPr>
        <p:txBody>
          <a:bodyPr>
            <a:normAutofit/>
          </a:bodyPr>
          <a:lstStyle/>
          <a:p>
            <a:pPr algn="l"/>
            <a:r>
              <a:rPr lang="tr-TR" sz="2000" dirty="0">
                <a:solidFill>
                  <a:schemeClr val="bg1"/>
                </a:solidFill>
              </a:rPr>
              <a:t>  </a:t>
            </a:r>
          </a:p>
        </p:txBody>
      </p:sp>
      <p:cxnSp>
        <p:nvCxnSpPr>
          <p:cNvPr id="19" name="Straight Connector 18">
            <a:extLst>
              <a:ext uri="{FF2B5EF4-FFF2-40B4-BE49-F238E27FC236}">
                <a16:creationId xmlns:a16="http://schemas.microsoft.com/office/drawing/2014/main" xmlns="" id="{C41BAEC7-F7B0-4224-8B18-8F74B7D87F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Resim 7" descr="metin içeren bir resim&#10;&#10;Açıklama otomatik olarak oluşturuldu">
            <a:extLst>
              <a:ext uri="{FF2B5EF4-FFF2-40B4-BE49-F238E27FC236}">
                <a16:creationId xmlns:a16="http://schemas.microsoft.com/office/drawing/2014/main" xmlns="" id="{3BCCC71D-F702-41D1-9933-F8B83CD7E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7439" y="2928901"/>
            <a:ext cx="2884561" cy="720073"/>
          </a:xfrm>
          <a:prstGeom prst="rect">
            <a:avLst/>
          </a:prstGeom>
        </p:spPr>
      </p:pic>
      <p:sp>
        <p:nvSpPr>
          <p:cNvPr id="10" name="9 Metin kutusu"/>
          <p:cNvSpPr txBox="1"/>
          <p:nvPr/>
        </p:nvSpPr>
        <p:spPr>
          <a:xfrm>
            <a:off x="0" y="5374258"/>
            <a:ext cx="5848710" cy="1046440"/>
          </a:xfrm>
          <a:prstGeom prst="rect">
            <a:avLst/>
          </a:prstGeom>
          <a:noFill/>
        </p:spPr>
        <p:txBody>
          <a:bodyPr wrap="square" rtlCol="0">
            <a:spAutoFit/>
          </a:bodyPr>
          <a:lstStyle/>
          <a:p>
            <a:pPr algn="ctr"/>
            <a:r>
              <a:rPr lang="tr-TR" sz="2000" b="1" dirty="0">
                <a:solidFill>
                  <a:schemeClr val="bg1"/>
                </a:solidFill>
              </a:rPr>
              <a:t>Doç. Dr. Sevgi ÖZMEN</a:t>
            </a:r>
          </a:p>
          <a:p>
            <a:pPr algn="ctr"/>
            <a:r>
              <a:rPr lang="tr-TR" sz="1400" b="1" dirty="0">
                <a:solidFill>
                  <a:schemeClr val="bg1"/>
                </a:solidFill>
              </a:rPr>
              <a:t>Erciyes Üniversitesi Tıp Fakültesi</a:t>
            </a:r>
          </a:p>
          <a:p>
            <a:pPr algn="ctr"/>
            <a:r>
              <a:rPr lang="tr-TR" sz="1400" b="1" dirty="0">
                <a:solidFill>
                  <a:schemeClr val="bg1"/>
                </a:solidFill>
              </a:rPr>
              <a:t> Çocuk Ruh Sağlığı ve Hastalıkları ABD</a:t>
            </a:r>
          </a:p>
          <a:p>
            <a:pPr algn="ctr"/>
            <a:r>
              <a:rPr lang="tr-TR" sz="1400" b="1" dirty="0">
                <a:solidFill>
                  <a:schemeClr val="bg1"/>
                </a:solidFill>
              </a:rPr>
              <a:t>2021 - Kayseri</a:t>
            </a:r>
          </a:p>
        </p:txBody>
      </p:sp>
      <p:sp>
        <p:nvSpPr>
          <p:cNvPr id="11" name="10 Metin kutusu"/>
          <p:cNvSpPr txBox="1"/>
          <p:nvPr/>
        </p:nvSpPr>
        <p:spPr>
          <a:xfrm>
            <a:off x="293298" y="1664896"/>
            <a:ext cx="7021901" cy="1938992"/>
          </a:xfrm>
          <a:prstGeom prst="rect">
            <a:avLst/>
          </a:prstGeom>
          <a:noFill/>
        </p:spPr>
        <p:txBody>
          <a:bodyPr wrap="square" rtlCol="0">
            <a:spAutoFit/>
          </a:bodyPr>
          <a:lstStyle/>
          <a:p>
            <a:r>
              <a:rPr lang="tr-TR" sz="6000" dirty="0">
                <a:solidFill>
                  <a:schemeClr val="bg1"/>
                </a:solidFill>
              </a:rPr>
              <a:t>ÇOCUK İSTİSMARINA KAPSAMLI BİR BAKIŞ</a:t>
            </a:r>
          </a:p>
        </p:txBody>
      </p:sp>
      <p:sp>
        <p:nvSpPr>
          <p:cNvPr id="12" name="11 Slayt Numarası Yer Tutucusu"/>
          <p:cNvSpPr>
            <a:spLocks noGrp="1"/>
          </p:cNvSpPr>
          <p:nvPr>
            <p:ph type="sldNum" sz="quarter" idx="12"/>
          </p:nvPr>
        </p:nvSpPr>
        <p:spPr/>
        <p:txBody>
          <a:bodyPr/>
          <a:lstStyle/>
          <a:p>
            <a:fld id="{FE0DC28E-94C5-4096-8A97-8979155C857B}" type="slidenum">
              <a:rPr lang="tr-TR" smtClean="0"/>
              <a:pPr/>
              <a:t>1</a:t>
            </a:fld>
            <a:endParaRPr lang="tr-TR"/>
          </a:p>
        </p:txBody>
      </p:sp>
    </p:spTree>
    <p:extLst>
      <p:ext uri="{BB962C8B-B14F-4D97-AF65-F5344CB8AC3E}">
        <p14:creationId xmlns:p14="http://schemas.microsoft.com/office/powerpoint/2010/main" val="211078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368071B6-4FEF-4538-9C60-69FFA8B14BA0}"/>
              </a:ext>
            </a:extLst>
          </p:cNvPr>
          <p:cNvSpPr>
            <a:spLocks noGrp="1"/>
          </p:cNvSpPr>
          <p:nvPr>
            <p:ph type="title"/>
          </p:nvPr>
        </p:nvSpPr>
        <p:spPr>
          <a:xfrm>
            <a:off x="524741" y="620392"/>
            <a:ext cx="3808268" cy="5504688"/>
          </a:xfrm>
        </p:spPr>
        <p:txBody>
          <a:bodyPr>
            <a:normAutofit/>
          </a:bodyPr>
          <a:lstStyle/>
          <a:p>
            <a:r>
              <a:rPr lang="tr-TR" sz="4800" dirty="0">
                <a:solidFill>
                  <a:schemeClr val="bg1"/>
                </a:solidFill>
              </a:rPr>
              <a:t>Çocukla ilişkili faktörler</a:t>
            </a:r>
          </a:p>
        </p:txBody>
      </p:sp>
      <p:graphicFrame>
        <p:nvGraphicFramePr>
          <p:cNvPr id="12" name="İçerik Yer Tutucusu 2">
            <a:extLst>
              <a:ext uri="{FF2B5EF4-FFF2-40B4-BE49-F238E27FC236}">
                <a16:creationId xmlns:a16="http://schemas.microsoft.com/office/drawing/2014/main" xmlns="" id="{833EE8A4-448F-4A1B-AFD6-511D079B6353}"/>
              </a:ext>
            </a:extLst>
          </p:cNvPr>
          <p:cNvGraphicFramePr>
            <a:graphicFrameLocks noGrp="1"/>
          </p:cNvGraphicFramePr>
          <p:nvPr>
            <p:ph idx="1"/>
            <p:extLst>
              <p:ext uri="{D42A27DB-BD31-4B8C-83A1-F6EECF244321}">
                <p14:modId xmlns:p14="http://schemas.microsoft.com/office/powerpoint/2010/main" val="2483709791"/>
              </p:ext>
            </p:extLst>
          </p:nvPr>
        </p:nvGraphicFramePr>
        <p:xfrm>
          <a:off x="5468389" y="108155"/>
          <a:ext cx="6615456" cy="6666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FE0DC28E-94C5-4096-8A97-8979155C857B}" type="slidenum">
              <a:rPr lang="tr-TR" smtClean="0"/>
              <a:pPr/>
              <a:t>10</a:t>
            </a:fld>
            <a:endParaRPr lang="tr-TR"/>
          </a:p>
        </p:txBody>
      </p:sp>
    </p:spTree>
    <p:extLst>
      <p:ext uri="{BB962C8B-B14F-4D97-AF65-F5344CB8AC3E}">
        <p14:creationId xmlns:p14="http://schemas.microsoft.com/office/powerpoint/2010/main" val="252084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94CE717-7ABA-466B-A9C6-8AAE9CECCDF4}"/>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Başlık 1">
            <a:extLst>
              <a:ext uri="{FF2B5EF4-FFF2-40B4-BE49-F238E27FC236}">
                <a16:creationId xmlns:a16="http://schemas.microsoft.com/office/drawing/2014/main" xmlns="" id="{62E725FB-706C-4ED5-818F-FB506BE7AAEF}"/>
              </a:ext>
            </a:extLst>
          </p:cNvPr>
          <p:cNvSpPr>
            <a:spLocks noGrp="1"/>
          </p:cNvSpPr>
          <p:nvPr>
            <p:ph type="title"/>
          </p:nvPr>
        </p:nvSpPr>
        <p:spPr>
          <a:xfrm>
            <a:off x="838200" y="365125"/>
            <a:ext cx="10515600" cy="1325563"/>
          </a:xfrm>
        </p:spPr>
        <p:txBody>
          <a:bodyPr>
            <a:normAutofit/>
          </a:bodyPr>
          <a:lstStyle/>
          <a:p>
            <a:r>
              <a:rPr lang="tr-TR">
                <a:solidFill>
                  <a:srgbClr val="FFFFFF"/>
                </a:solidFill>
              </a:rPr>
              <a:t>Ebeveynlere ait özellikler</a:t>
            </a:r>
          </a:p>
        </p:txBody>
      </p:sp>
      <p:graphicFrame>
        <p:nvGraphicFramePr>
          <p:cNvPr id="5" name="İçerik Yer Tutucusu 2">
            <a:extLst>
              <a:ext uri="{FF2B5EF4-FFF2-40B4-BE49-F238E27FC236}">
                <a16:creationId xmlns:a16="http://schemas.microsoft.com/office/drawing/2014/main" xmlns="" id="{C43F6068-4C92-47C8-82FB-E6CF4CAAF293}"/>
              </a:ext>
            </a:extLst>
          </p:cNvPr>
          <p:cNvGraphicFramePr>
            <a:graphicFrameLocks noGrp="1"/>
          </p:cNvGraphicFramePr>
          <p:nvPr>
            <p:ph idx="1"/>
            <p:extLst>
              <p:ext uri="{D42A27DB-BD31-4B8C-83A1-F6EECF244321}">
                <p14:modId xmlns:p14="http://schemas.microsoft.com/office/powerpoint/2010/main" val="37871043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Slayt Numarası Yer Tutucusu"/>
          <p:cNvSpPr>
            <a:spLocks noGrp="1"/>
          </p:cNvSpPr>
          <p:nvPr>
            <p:ph type="sldNum" sz="quarter" idx="12"/>
          </p:nvPr>
        </p:nvSpPr>
        <p:spPr/>
        <p:txBody>
          <a:bodyPr/>
          <a:lstStyle/>
          <a:p>
            <a:fld id="{FE0DC28E-94C5-4096-8A97-8979155C857B}" type="slidenum">
              <a:rPr lang="tr-TR" smtClean="0"/>
              <a:pPr/>
              <a:t>11</a:t>
            </a:fld>
            <a:endParaRPr lang="tr-TR"/>
          </a:p>
        </p:txBody>
      </p:sp>
    </p:spTree>
    <p:extLst>
      <p:ext uri="{BB962C8B-B14F-4D97-AF65-F5344CB8AC3E}">
        <p14:creationId xmlns:p14="http://schemas.microsoft.com/office/powerpoint/2010/main" val="16276850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xmlns="" id="{C418F285-349E-482B-8441-13A596E11E0B}"/>
              </a:ext>
            </a:extLst>
          </p:cNvPr>
          <p:cNvSpPr>
            <a:spLocks noGrp="1"/>
          </p:cNvSpPr>
          <p:nvPr>
            <p:ph type="title"/>
          </p:nvPr>
        </p:nvSpPr>
        <p:spPr>
          <a:xfrm>
            <a:off x="838200" y="-412751"/>
            <a:ext cx="10515600" cy="1325563"/>
          </a:xfrm>
        </p:spPr>
        <p:txBody>
          <a:bodyPr>
            <a:normAutofit/>
          </a:bodyPr>
          <a:lstStyle/>
          <a:p>
            <a:r>
              <a:rPr lang="tr-TR" dirty="0">
                <a:solidFill>
                  <a:srgbClr val="FFFFFF"/>
                </a:solidFill>
              </a:rPr>
              <a:t> </a:t>
            </a:r>
          </a:p>
        </p:txBody>
      </p:sp>
      <p:graphicFrame>
        <p:nvGraphicFramePr>
          <p:cNvPr id="5" name="İçerik Yer Tutucusu 2">
            <a:extLst>
              <a:ext uri="{FF2B5EF4-FFF2-40B4-BE49-F238E27FC236}">
                <a16:creationId xmlns:a16="http://schemas.microsoft.com/office/drawing/2014/main" xmlns="" id="{419489C1-F2DA-482C-AAB0-16E9AAE7B404}"/>
              </a:ext>
            </a:extLst>
          </p:cNvPr>
          <p:cNvGraphicFramePr>
            <a:graphicFrameLocks noGrp="1"/>
          </p:cNvGraphicFramePr>
          <p:nvPr>
            <p:ph idx="1"/>
            <p:extLst>
              <p:ext uri="{D42A27DB-BD31-4B8C-83A1-F6EECF244321}">
                <p14:modId xmlns:p14="http://schemas.microsoft.com/office/powerpoint/2010/main" val="165766132"/>
              </p:ext>
            </p:extLst>
          </p:nvPr>
        </p:nvGraphicFramePr>
        <p:xfrm>
          <a:off x="639793" y="664883"/>
          <a:ext cx="7089475" cy="5437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Çocuk Aile Gelişim ve Eğitim Vakfı | ÇAGEV"/>
          <p:cNvPicPr>
            <a:picLocks noChangeAspect="1" noChangeArrowheads="1"/>
          </p:cNvPicPr>
          <p:nvPr/>
        </p:nvPicPr>
        <p:blipFill>
          <a:blip r:embed="rId7"/>
          <a:srcRect/>
          <a:stretch>
            <a:fillRect/>
          </a:stretch>
        </p:blipFill>
        <p:spPr bwMode="auto">
          <a:xfrm>
            <a:off x="8083249" y="1735317"/>
            <a:ext cx="3389882" cy="4078887"/>
          </a:xfrm>
          <a:prstGeom prst="rect">
            <a:avLst/>
          </a:prstGeom>
          <a:noFill/>
        </p:spPr>
      </p:pic>
      <p:sp>
        <p:nvSpPr>
          <p:cNvPr id="6" name="5 Slayt Numarası Yer Tutucusu"/>
          <p:cNvSpPr>
            <a:spLocks noGrp="1"/>
          </p:cNvSpPr>
          <p:nvPr>
            <p:ph type="sldNum" sz="quarter" idx="12"/>
          </p:nvPr>
        </p:nvSpPr>
        <p:spPr/>
        <p:txBody>
          <a:bodyPr/>
          <a:lstStyle/>
          <a:p>
            <a:fld id="{FE0DC28E-94C5-4096-8A97-8979155C857B}" type="slidenum">
              <a:rPr lang="tr-TR" smtClean="0"/>
              <a:pPr/>
              <a:t>12</a:t>
            </a:fld>
            <a:endParaRPr lang="tr-TR"/>
          </a:p>
        </p:txBody>
      </p:sp>
    </p:spTree>
    <p:extLst>
      <p:ext uri="{BB962C8B-B14F-4D97-AF65-F5344CB8AC3E}">
        <p14:creationId xmlns:p14="http://schemas.microsoft.com/office/powerpoint/2010/main" val="27810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F3404262-6FB1-4CCD-BB3F-DD3F87EE9335}"/>
              </a:ext>
            </a:extLst>
          </p:cNvPr>
          <p:cNvSpPr>
            <a:spLocks noGrp="1"/>
          </p:cNvSpPr>
          <p:nvPr>
            <p:ph type="title"/>
          </p:nvPr>
        </p:nvSpPr>
        <p:spPr>
          <a:xfrm>
            <a:off x="838200" y="365125"/>
            <a:ext cx="10515600" cy="1325563"/>
          </a:xfrm>
        </p:spPr>
        <p:txBody>
          <a:bodyPr>
            <a:normAutofit/>
          </a:bodyPr>
          <a:lstStyle/>
          <a:p>
            <a:r>
              <a:rPr lang="tr-TR">
                <a:solidFill>
                  <a:srgbClr val="FFFFFF"/>
                </a:solidFill>
              </a:rPr>
              <a:t>Çevresel-toplumsal faktörler</a:t>
            </a:r>
          </a:p>
        </p:txBody>
      </p:sp>
      <p:graphicFrame>
        <p:nvGraphicFramePr>
          <p:cNvPr id="5" name="İçerik Yer Tutucusu 2">
            <a:extLst>
              <a:ext uri="{FF2B5EF4-FFF2-40B4-BE49-F238E27FC236}">
                <a16:creationId xmlns:a16="http://schemas.microsoft.com/office/drawing/2014/main" xmlns="" id="{FCA884DC-5409-4DF7-A500-462016241862}"/>
              </a:ext>
            </a:extLst>
          </p:cNvPr>
          <p:cNvGraphicFramePr>
            <a:graphicFrameLocks noGrp="1"/>
          </p:cNvGraphicFramePr>
          <p:nvPr>
            <p:ph idx="1"/>
            <p:extLst>
              <p:ext uri="{D42A27DB-BD31-4B8C-83A1-F6EECF244321}">
                <p14:modId xmlns:p14="http://schemas.microsoft.com/office/powerpoint/2010/main" val="3785273833"/>
              </p:ext>
            </p:extLst>
          </p:nvPr>
        </p:nvGraphicFramePr>
        <p:xfrm>
          <a:off x="838200" y="1327354"/>
          <a:ext cx="10822858" cy="5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Slayt Numarası Yer Tutucusu"/>
          <p:cNvSpPr>
            <a:spLocks noGrp="1"/>
          </p:cNvSpPr>
          <p:nvPr>
            <p:ph type="sldNum" sz="quarter" idx="12"/>
          </p:nvPr>
        </p:nvSpPr>
        <p:spPr/>
        <p:txBody>
          <a:bodyPr/>
          <a:lstStyle/>
          <a:p>
            <a:fld id="{FE0DC28E-94C5-4096-8A97-8979155C857B}" type="slidenum">
              <a:rPr lang="tr-TR" smtClean="0"/>
              <a:pPr/>
              <a:t>13</a:t>
            </a:fld>
            <a:endParaRPr lang="tr-TR"/>
          </a:p>
        </p:txBody>
      </p:sp>
    </p:spTree>
    <p:extLst>
      <p:ext uri="{BB962C8B-B14F-4D97-AF65-F5344CB8AC3E}">
        <p14:creationId xmlns:p14="http://schemas.microsoft.com/office/powerpoint/2010/main" val="219467026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tr-TR" sz="5400" b="0" i="0" u="none" strike="noStrike" baseline="0" dirty="0">
                <a:latin typeface="RobotoCondensed-Regular"/>
              </a:rPr>
              <a:t>Çocuk</a:t>
            </a:r>
            <a:r>
              <a:rPr lang="tr-TR" sz="5400" b="0" i="0" u="none" strike="noStrike" dirty="0">
                <a:latin typeface="RobotoCondensed-Regular"/>
              </a:rPr>
              <a:t> İhmali</a:t>
            </a:r>
            <a:endParaRPr lang="tr-TR" sz="5400"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572493" y="2071316"/>
            <a:ext cx="6932488" cy="4119172"/>
          </a:xfrm>
        </p:spPr>
        <p:txBody>
          <a:bodyPr anchor="t">
            <a:normAutofit lnSpcReduction="10000"/>
          </a:bodyPr>
          <a:lstStyle/>
          <a:p>
            <a:r>
              <a:rPr lang="tr-TR" sz="1800" b="1" dirty="0"/>
              <a:t>Duygusal ihmal</a:t>
            </a:r>
            <a:r>
              <a:rPr lang="tr-TR" sz="1800" dirty="0"/>
              <a:t>; Çocuğa sevgi ve ilgi gösterilmemesi, özellikle ergenlik yıllarında destek ve denetimden yoksun bırakılması, </a:t>
            </a:r>
          </a:p>
          <a:p>
            <a:r>
              <a:rPr lang="tr-TR" sz="1800" b="1" dirty="0"/>
              <a:t>Cinsel ihmal</a:t>
            </a:r>
            <a:r>
              <a:rPr lang="tr-TR" sz="1800" dirty="0"/>
              <a:t>; İki yaşından büyük bir çocuğa cinsel kimlik gelişimini bozabilecek, ileride davranış bozukluklarına neden olabilecek şekilde yaş ve cinsiyetine uygun davranılmaması, giydirilmemesi, oyuncak alınmaması, </a:t>
            </a:r>
          </a:p>
          <a:p>
            <a:r>
              <a:rPr lang="tr-TR" sz="1800" b="1" dirty="0"/>
              <a:t>Eğitim ihmali</a:t>
            </a:r>
            <a:r>
              <a:rPr lang="tr-TR" sz="1800" dirty="0"/>
              <a:t>; Zorunlu okul çağında çocuğu okula göndermemek, özel eğitim ihtiyaçlarına ilgisiz kalmak, kronik devamsızlık davranışına izin vermek, okula giden çocukların dersleri, okuldaki sorunları ya da başarısızlıkları ile ilgilenmemek; </a:t>
            </a:r>
          </a:p>
          <a:p>
            <a:r>
              <a:rPr lang="tr-TR" sz="1800" b="1" dirty="0"/>
              <a:t>Fiziksel ihmal</a:t>
            </a:r>
            <a:r>
              <a:rPr lang="tr-TR" sz="1800" dirty="0"/>
              <a:t>; Çocuğun beslenme, barınma, sağlık, giyinme gibi temel ihtiyaçlarını karşılamada yoksunluk veya yetersizlik, </a:t>
            </a:r>
          </a:p>
          <a:p>
            <a:r>
              <a:rPr lang="tr-TR" sz="1800" b="1" dirty="0"/>
              <a:t>Sağlık ihmali </a:t>
            </a:r>
            <a:r>
              <a:rPr lang="tr-TR" sz="1800" dirty="0"/>
              <a:t>ise fiziksel ihmalin bir alt grubu olarak sınıflandırılmakta, çocuğun hasta olduğunda hekime getirilmemesi ya da geç getirilmesi, aşılarının yaptırılmaması, tedavi önerilerine uyulmaması ya da tedavinin reddedilmesi şeklinde tanımlanmaktadır</a:t>
            </a:r>
          </a:p>
          <a:p>
            <a:pPr marL="0" indent="0">
              <a:buNone/>
            </a:pPr>
            <a:endParaRPr lang="tr-TR" sz="1700" dirty="0"/>
          </a:p>
        </p:txBody>
      </p:sp>
      <p:pic>
        <p:nvPicPr>
          <p:cNvPr id="7" name="Resim 2"/>
          <p:cNvPicPr>
            <a:picLocks noChangeAspect="1"/>
          </p:cNvPicPr>
          <p:nvPr/>
        </p:nvPicPr>
        <p:blipFill>
          <a:blip r:embed="rId2"/>
          <a:srcRect/>
          <a:stretch>
            <a:fillRect/>
          </a:stretch>
        </p:blipFill>
        <p:spPr bwMode="auto">
          <a:xfrm>
            <a:off x="7915125" y="2139351"/>
            <a:ext cx="3851305" cy="3950898"/>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FE0DC28E-94C5-4096-8A97-8979155C857B}" type="slidenum">
              <a:rPr lang="tr-TR" smtClean="0"/>
              <a:pPr/>
              <a:t>14</a:t>
            </a:fld>
            <a:endParaRPr lang="tr-TR"/>
          </a:p>
        </p:txBody>
      </p:sp>
    </p:spTree>
    <p:extLst>
      <p:ext uri="{BB962C8B-B14F-4D97-AF65-F5344CB8AC3E}">
        <p14:creationId xmlns:p14="http://schemas.microsoft.com/office/powerpoint/2010/main" val="103952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0456F2-9248-4CE9-9E19-51ED5E24DC4E}"/>
              </a:ext>
            </a:extLst>
          </p:cNvPr>
          <p:cNvSpPr>
            <a:spLocks noGrp="1"/>
          </p:cNvSpPr>
          <p:nvPr>
            <p:ph type="title"/>
          </p:nvPr>
        </p:nvSpPr>
        <p:spPr/>
        <p:txBody>
          <a:bodyPr/>
          <a:lstStyle/>
          <a:p>
            <a:r>
              <a:rPr lang="tr-TR" dirty="0"/>
              <a:t> </a:t>
            </a:r>
          </a:p>
        </p:txBody>
      </p:sp>
      <p:pic>
        <p:nvPicPr>
          <p:cNvPr id="5" name="İçerik Yer Tutucusu 4" descr="tablo içeren bir resim&#10;&#10;Açıklama otomatik olarak oluşturuldu">
            <a:extLst>
              <a:ext uri="{FF2B5EF4-FFF2-40B4-BE49-F238E27FC236}">
                <a16:creationId xmlns:a16="http://schemas.microsoft.com/office/drawing/2014/main" xmlns="" id="{3CF7CAA1-54DE-4C5D-B252-BCE9CCF171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432" y="245807"/>
            <a:ext cx="11041626" cy="6247068"/>
          </a:xfrm>
        </p:spPr>
      </p:pic>
      <p:sp>
        <p:nvSpPr>
          <p:cNvPr id="4" name="3 Slayt Numarası Yer Tutucusu"/>
          <p:cNvSpPr>
            <a:spLocks noGrp="1"/>
          </p:cNvSpPr>
          <p:nvPr>
            <p:ph type="sldNum" sz="quarter" idx="12"/>
          </p:nvPr>
        </p:nvSpPr>
        <p:spPr/>
        <p:txBody>
          <a:bodyPr/>
          <a:lstStyle/>
          <a:p>
            <a:fld id="{FE0DC28E-94C5-4096-8A97-8979155C857B}" type="slidenum">
              <a:rPr lang="tr-TR" smtClean="0"/>
              <a:pPr/>
              <a:t>15</a:t>
            </a:fld>
            <a:endParaRPr lang="tr-TR"/>
          </a:p>
        </p:txBody>
      </p:sp>
    </p:spTree>
    <p:extLst>
      <p:ext uri="{BB962C8B-B14F-4D97-AF65-F5344CB8AC3E}">
        <p14:creationId xmlns:p14="http://schemas.microsoft.com/office/powerpoint/2010/main" val="290134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tr-TR" sz="5400" dirty="0"/>
              <a:t>Fiziksel İstismar</a:t>
            </a:r>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572493" y="2071316"/>
            <a:ext cx="5992209" cy="4119172"/>
          </a:xfrm>
        </p:spPr>
        <p:txBody>
          <a:bodyPr anchor="t">
            <a:normAutofit lnSpcReduction="10000"/>
          </a:bodyPr>
          <a:lstStyle/>
          <a:p>
            <a:r>
              <a:rPr lang="tr-TR" sz="1800" dirty="0"/>
              <a:t>Kaza dışı ve önlenebilir davranışlar sonucunda fiziksel zarar görmesi” ya da “çocuğun kaza dışı yaralanması”</a:t>
            </a:r>
          </a:p>
          <a:p>
            <a:pPr>
              <a:buNone/>
            </a:pPr>
            <a:endParaRPr lang="tr-TR" sz="1800" dirty="0"/>
          </a:p>
          <a:p>
            <a:r>
              <a:rPr lang="tr-TR" sz="1800" dirty="0"/>
              <a:t>Aynı zamanda itaati sağlama, cezalandırma ya da öfke boşaltma amacı ile </a:t>
            </a:r>
          </a:p>
          <a:p>
            <a:r>
              <a:rPr lang="tr-TR" sz="1800" dirty="0"/>
              <a:t>elle vurma</a:t>
            </a:r>
          </a:p>
          <a:p>
            <a:r>
              <a:rPr lang="tr-TR" sz="1800" dirty="0"/>
              <a:t>herhangi bir aletle vurma, </a:t>
            </a:r>
          </a:p>
          <a:p>
            <a:r>
              <a:rPr lang="tr-TR" sz="1800" dirty="0"/>
              <a:t>itme, tekmeleme, </a:t>
            </a:r>
          </a:p>
          <a:p>
            <a:r>
              <a:rPr lang="tr-TR" sz="1800" dirty="0"/>
              <a:t>sallama, sarsma, </a:t>
            </a:r>
          </a:p>
          <a:p>
            <a:r>
              <a:rPr lang="tr-TR" sz="1800" dirty="0"/>
              <a:t>ısırma, </a:t>
            </a:r>
          </a:p>
          <a:p>
            <a:r>
              <a:rPr lang="tr-TR" sz="1800" dirty="0"/>
              <a:t>boğma, </a:t>
            </a:r>
          </a:p>
          <a:p>
            <a:r>
              <a:rPr lang="tr-TR" sz="1800" dirty="0"/>
              <a:t>yakma, zehirleme ve benzeri şiddet içeren eylemler </a:t>
            </a:r>
            <a:endParaRPr lang="tr-TR" sz="1700" dirty="0"/>
          </a:p>
        </p:txBody>
      </p:sp>
      <p:pic>
        <p:nvPicPr>
          <p:cNvPr id="37890" name="Picture 2" descr="İSTİSMAR | Çadem Psikoloji | Psikolog | Pedagog | Bakırköy | Halkalı |  Bağdat Caddesi"/>
          <p:cNvPicPr>
            <a:picLocks noChangeAspect="1" noChangeArrowheads="1"/>
          </p:cNvPicPr>
          <p:nvPr/>
        </p:nvPicPr>
        <p:blipFill>
          <a:blip r:embed="rId2"/>
          <a:srcRect/>
          <a:stretch>
            <a:fillRect/>
          </a:stretch>
        </p:blipFill>
        <p:spPr bwMode="auto">
          <a:xfrm>
            <a:off x="7131171" y="2058897"/>
            <a:ext cx="4034398" cy="3470635"/>
          </a:xfrm>
          <a:prstGeom prst="rect">
            <a:avLst/>
          </a:prstGeom>
          <a:noFill/>
        </p:spPr>
      </p:pic>
      <p:sp>
        <p:nvSpPr>
          <p:cNvPr id="7" name="6 Slayt Numarası Yer Tutucusu"/>
          <p:cNvSpPr>
            <a:spLocks noGrp="1"/>
          </p:cNvSpPr>
          <p:nvPr>
            <p:ph type="sldNum" sz="quarter" idx="12"/>
          </p:nvPr>
        </p:nvSpPr>
        <p:spPr/>
        <p:txBody>
          <a:bodyPr/>
          <a:lstStyle/>
          <a:p>
            <a:fld id="{FE0DC28E-94C5-4096-8A97-8979155C857B}" type="slidenum">
              <a:rPr lang="tr-TR" smtClean="0"/>
              <a:pPr/>
              <a:t>16</a:t>
            </a:fld>
            <a:endParaRPr lang="tr-TR"/>
          </a:p>
        </p:txBody>
      </p:sp>
    </p:spTree>
    <p:extLst>
      <p:ext uri="{BB962C8B-B14F-4D97-AF65-F5344CB8AC3E}">
        <p14:creationId xmlns:p14="http://schemas.microsoft.com/office/powerpoint/2010/main" val="103952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C0464A-F5EA-49F8-9F87-069CB86C05C8}"/>
              </a:ext>
            </a:extLst>
          </p:cNvPr>
          <p:cNvSpPr>
            <a:spLocks noGrp="1"/>
          </p:cNvSpPr>
          <p:nvPr>
            <p:ph type="title"/>
          </p:nvPr>
        </p:nvSpPr>
        <p:spPr/>
        <p:txBody>
          <a:bodyPr/>
          <a:lstStyle/>
          <a:p>
            <a:r>
              <a:rPr lang="tr-TR" dirty="0"/>
              <a:t> </a:t>
            </a:r>
          </a:p>
        </p:txBody>
      </p:sp>
      <p:pic>
        <p:nvPicPr>
          <p:cNvPr id="5" name="İçerik Yer Tutucusu 4" descr="metin, ekran görüntüsü, yeşil içeren bir resim&#10;&#10;Açıklama otomatik olarak oluşturuldu">
            <a:extLst>
              <a:ext uri="{FF2B5EF4-FFF2-40B4-BE49-F238E27FC236}">
                <a16:creationId xmlns:a16="http://schemas.microsoft.com/office/drawing/2014/main" xmlns="" id="{1AB040E6-67B8-4176-8188-D74E94D09C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7712"/>
            <a:ext cx="11592232" cy="6174658"/>
          </a:xfrm>
        </p:spPr>
      </p:pic>
      <p:sp>
        <p:nvSpPr>
          <p:cNvPr id="4" name="3 Slayt Numarası Yer Tutucusu"/>
          <p:cNvSpPr>
            <a:spLocks noGrp="1"/>
          </p:cNvSpPr>
          <p:nvPr>
            <p:ph type="sldNum" sz="quarter" idx="12"/>
          </p:nvPr>
        </p:nvSpPr>
        <p:spPr/>
        <p:txBody>
          <a:bodyPr/>
          <a:lstStyle/>
          <a:p>
            <a:fld id="{FE0DC28E-94C5-4096-8A97-8979155C857B}" type="slidenum">
              <a:rPr lang="tr-TR" smtClean="0"/>
              <a:pPr/>
              <a:t>17</a:t>
            </a:fld>
            <a:endParaRPr lang="tr-TR"/>
          </a:p>
        </p:txBody>
      </p:sp>
    </p:spTree>
    <p:extLst>
      <p:ext uri="{BB962C8B-B14F-4D97-AF65-F5344CB8AC3E}">
        <p14:creationId xmlns:p14="http://schemas.microsoft.com/office/powerpoint/2010/main" val="382631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en-AU" sz="5400" dirty="0" err="1">
                <a:solidFill>
                  <a:srgbClr val="003366"/>
                </a:solidFill>
              </a:rPr>
              <a:t>Cinsel</a:t>
            </a:r>
            <a:r>
              <a:rPr lang="en-AU" sz="5400" dirty="0">
                <a:solidFill>
                  <a:srgbClr val="003366"/>
                </a:solidFill>
              </a:rPr>
              <a:t> </a:t>
            </a:r>
            <a:r>
              <a:rPr lang="en-AU" sz="5400" dirty="0" err="1">
                <a:solidFill>
                  <a:srgbClr val="003366"/>
                </a:solidFill>
              </a:rPr>
              <a:t>İstismar</a:t>
            </a:r>
            <a:endParaRPr lang="tr-TR" sz="5400"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572493" y="2071316"/>
            <a:ext cx="6302760" cy="4119172"/>
          </a:xfrm>
        </p:spPr>
        <p:txBody>
          <a:bodyPr anchor="t">
            <a:normAutofit lnSpcReduction="10000"/>
          </a:bodyPr>
          <a:lstStyle/>
          <a:p>
            <a:r>
              <a:rPr lang="en-AU" sz="3200" i="1" dirty="0" err="1">
                <a:solidFill>
                  <a:srgbClr val="003366"/>
                </a:solidFill>
              </a:rPr>
              <a:t>Ç</a:t>
            </a:r>
            <a:r>
              <a:rPr lang="en-AU" sz="1800" dirty="0" err="1">
                <a:solidFill>
                  <a:srgbClr val="003366"/>
                </a:solidFill>
              </a:rPr>
              <a:t>ocuğun</a:t>
            </a:r>
            <a:r>
              <a:rPr lang="en-AU" sz="1800" dirty="0">
                <a:solidFill>
                  <a:srgbClr val="003366"/>
                </a:solidFill>
              </a:rPr>
              <a:t>, </a:t>
            </a:r>
            <a:r>
              <a:rPr lang="en-AU" sz="1800" dirty="0" err="1">
                <a:solidFill>
                  <a:srgbClr val="003366"/>
                </a:solidFill>
              </a:rPr>
              <a:t>bir</a:t>
            </a:r>
            <a:r>
              <a:rPr lang="en-AU" sz="1800" dirty="0">
                <a:solidFill>
                  <a:srgbClr val="003366"/>
                </a:solidFill>
              </a:rPr>
              <a:t> </a:t>
            </a:r>
            <a:r>
              <a:rPr lang="en-AU" sz="1800" dirty="0" err="1">
                <a:solidFill>
                  <a:srgbClr val="003366"/>
                </a:solidFill>
              </a:rPr>
              <a:t>erişkinin</a:t>
            </a:r>
            <a:r>
              <a:rPr lang="en-AU" sz="1800" dirty="0">
                <a:solidFill>
                  <a:srgbClr val="003366"/>
                </a:solidFill>
              </a:rPr>
              <a:t> </a:t>
            </a:r>
            <a:r>
              <a:rPr lang="en-AU" sz="1800" dirty="0" err="1">
                <a:solidFill>
                  <a:srgbClr val="003366"/>
                </a:solidFill>
              </a:rPr>
              <a:t>cinsel</a:t>
            </a:r>
            <a:r>
              <a:rPr lang="en-AU" sz="1800" dirty="0">
                <a:solidFill>
                  <a:srgbClr val="003366"/>
                </a:solidFill>
              </a:rPr>
              <a:t> </a:t>
            </a:r>
            <a:r>
              <a:rPr lang="en-AU" sz="1800" dirty="0" err="1">
                <a:solidFill>
                  <a:srgbClr val="003366"/>
                </a:solidFill>
              </a:rPr>
              <a:t>gereksinim</a:t>
            </a:r>
            <a:r>
              <a:rPr lang="en-AU" sz="1800" dirty="0">
                <a:solidFill>
                  <a:srgbClr val="003366"/>
                </a:solidFill>
              </a:rPr>
              <a:t> </a:t>
            </a:r>
            <a:r>
              <a:rPr lang="en-AU" sz="1800" dirty="0" err="1">
                <a:solidFill>
                  <a:srgbClr val="003366"/>
                </a:solidFill>
              </a:rPr>
              <a:t>ya</a:t>
            </a:r>
            <a:r>
              <a:rPr lang="en-AU" sz="1800" dirty="0">
                <a:solidFill>
                  <a:srgbClr val="003366"/>
                </a:solidFill>
              </a:rPr>
              <a:t> </a:t>
            </a:r>
            <a:r>
              <a:rPr lang="en-AU" sz="1800" dirty="0" err="1">
                <a:solidFill>
                  <a:srgbClr val="003366"/>
                </a:solidFill>
              </a:rPr>
              <a:t>da</a:t>
            </a:r>
            <a:r>
              <a:rPr lang="en-AU" sz="1800" dirty="0">
                <a:solidFill>
                  <a:srgbClr val="003366"/>
                </a:solidFill>
              </a:rPr>
              <a:t> </a:t>
            </a:r>
            <a:r>
              <a:rPr lang="en-AU" sz="1800" dirty="0" err="1">
                <a:solidFill>
                  <a:srgbClr val="003366"/>
                </a:solidFill>
              </a:rPr>
              <a:t>isteklerinin</a:t>
            </a:r>
            <a:r>
              <a:rPr lang="en-AU" sz="1800" dirty="0">
                <a:solidFill>
                  <a:srgbClr val="003366"/>
                </a:solidFill>
              </a:rPr>
              <a:t> </a:t>
            </a:r>
            <a:r>
              <a:rPr lang="en-AU" sz="1800" dirty="0" err="1">
                <a:solidFill>
                  <a:srgbClr val="003366"/>
                </a:solidFill>
              </a:rPr>
              <a:t>doyumu</a:t>
            </a:r>
            <a:r>
              <a:rPr lang="en-AU" sz="1800" dirty="0">
                <a:solidFill>
                  <a:srgbClr val="003366"/>
                </a:solidFill>
              </a:rPr>
              <a:t> </a:t>
            </a:r>
            <a:r>
              <a:rPr lang="en-AU" sz="1800" dirty="0" err="1">
                <a:solidFill>
                  <a:srgbClr val="003366"/>
                </a:solidFill>
              </a:rPr>
              <a:t>için</a:t>
            </a:r>
            <a:r>
              <a:rPr lang="en-AU" sz="1800" dirty="0">
                <a:solidFill>
                  <a:srgbClr val="003366"/>
                </a:solidFill>
              </a:rPr>
              <a:t> </a:t>
            </a:r>
            <a:r>
              <a:rPr lang="en-AU" sz="1800" dirty="0" err="1">
                <a:solidFill>
                  <a:srgbClr val="003366"/>
                </a:solidFill>
              </a:rPr>
              <a:t>cinsel</a:t>
            </a:r>
            <a:r>
              <a:rPr lang="en-AU" sz="1800" dirty="0">
                <a:solidFill>
                  <a:srgbClr val="003366"/>
                </a:solidFill>
              </a:rPr>
              <a:t> </a:t>
            </a:r>
            <a:r>
              <a:rPr lang="en-AU" sz="1800" dirty="0" err="1">
                <a:solidFill>
                  <a:srgbClr val="003366"/>
                </a:solidFill>
              </a:rPr>
              <a:t>nesne</a:t>
            </a:r>
            <a:r>
              <a:rPr lang="en-AU" sz="1800" dirty="0">
                <a:solidFill>
                  <a:srgbClr val="003366"/>
                </a:solidFill>
              </a:rPr>
              <a:t> </a:t>
            </a:r>
            <a:r>
              <a:rPr lang="en-AU" sz="1800" dirty="0" err="1">
                <a:solidFill>
                  <a:srgbClr val="003366"/>
                </a:solidFill>
              </a:rPr>
              <a:t>olarak</a:t>
            </a:r>
            <a:r>
              <a:rPr lang="en-AU" sz="1800" dirty="0">
                <a:solidFill>
                  <a:srgbClr val="003366"/>
                </a:solidFill>
              </a:rPr>
              <a:t> </a:t>
            </a:r>
            <a:r>
              <a:rPr lang="en-AU" sz="1800" dirty="0" err="1">
                <a:solidFill>
                  <a:srgbClr val="003366"/>
                </a:solidFill>
              </a:rPr>
              <a:t>kull</a:t>
            </a:r>
            <a:r>
              <a:rPr lang="tr-TR" sz="1800" dirty="0">
                <a:solidFill>
                  <a:srgbClr val="003366"/>
                </a:solidFill>
              </a:rPr>
              <a:t>a</a:t>
            </a:r>
            <a:r>
              <a:rPr lang="en-AU" sz="1800" dirty="0" err="1">
                <a:solidFill>
                  <a:srgbClr val="003366"/>
                </a:solidFill>
              </a:rPr>
              <a:t>nılması</a:t>
            </a:r>
            <a:r>
              <a:rPr lang="en-AU" sz="1800" dirty="0">
                <a:solidFill>
                  <a:srgbClr val="003366"/>
                </a:solidFill>
              </a:rPr>
              <a:t> </a:t>
            </a:r>
            <a:r>
              <a:rPr lang="en-AU" sz="1800" dirty="0" err="1">
                <a:solidFill>
                  <a:srgbClr val="003366"/>
                </a:solidFill>
              </a:rPr>
              <a:t>ya</a:t>
            </a:r>
            <a:r>
              <a:rPr lang="en-AU" sz="1800" dirty="0">
                <a:solidFill>
                  <a:srgbClr val="003366"/>
                </a:solidFill>
              </a:rPr>
              <a:t> </a:t>
            </a:r>
            <a:r>
              <a:rPr lang="en-AU" sz="1800" dirty="0" err="1">
                <a:solidFill>
                  <a:srgbClr val="003366"/>
                </a:solidFill>
              </a:rPr>
              <a:t>da</a:t>
            </a:r>
            <a:r>
              <a:rPr lang="en-AU" sz="1800" dirty="0">
                <a:solidFill>
                  <a:srgbClr val="003366"/>
                </a:solidFill>
              </a:rPr>
              <a:t> </a:t>
            </a:r>
            <a:r>
              <a:rPr lang="en-AU" sz="1800" dirty="0" err="1">
                <a:solidFill>
                  <a:srgbClr val="003366"/>
                </a:solidFill>
              </a:rPr>
              <a:t>kullanılmasına</a:t>
            </a:r>
            <a:r>
              <a:rPr lang="en-AU" sz="1800" dirty="0">
                <a:solidFill>
                  <a:srgbClr val="003366"/>
                </a:solidFill>
              </a:rPr>
              <a:t> </a:t>
            </a:r>
            <a:r>
              <a:rPr lang="en-AU" sz="1800" dirty="0" err="1">
                <a:solidFill>
                  <a:srgbClr val="003366"/>
                </a:solidFill>
              </a:rPr>
              <a:t>göz</a:t>
            </a:r>
            <a:r>
              <a:rPr lang="en-AU" sz="1800" dirty="0">
                <a:solidFill>
                  <a:srgbClr val="003366"/>
                </a:solidFill>
              </a:rPr>
              <a:t> </a:t>
            </a:r>
            <a:r>
              <a:rPr lang="en-AU" sz="1800" dirty="0" err="1">
                <a:solidFill>
                  <a:srgbClr val="003366"/>
                </a:solidFill>
              </a:rPr>
              <a:t>yumulmasıdır</a:t>
            </a:r>
            <a:r>
              <a:rPr lang="en-AU" sz="1800" dirty="0">
                <a:solidFill>
                  <a:srgbClr val="003366"/>
                </a:solidFill>
              </a:rPr>
              <a:t>.</a:t>
            </a:r>
            <a:endParaRPr lang="tr-TR" sz="1800" dirty="0">
              <a:solidFill>
                <a:srgbClr val="003366"/>
              </a:solidFill>
            </a:endParaRPr>
          </a:p>
          <a:p>
            <a:endParaRPr lang="tr-TR" sz="1800" dirty="0">
              <a:solidFill>
                <a:srgbClr val="003366"/>
              </a:solidFill>
            </a:endParaRPr>
          </a:p>
          <a:p>
            <a:r>
              <a:rPr lang="tr-TR" sz="1800" dirty="0">
                <a:solidFill>
                  <a:srgbClr val="052535"/>
                </a:solidFill>
                <a:cs typeface="Times New Roman" pitchFamily="18" charset="0"/>
              </a:rPr>
              <a:t>Cinsel istismar diğer bir çocuk tarafından eğer bu çocuğun diğeri üzerinde belirgin bir gücü veya kontrolü söz konusuysa veya bariz bir yaş farkı varsa da gerçekleştirilebilir</a:t>
            </a:r>
          </a:p>
          <a:p>
            <a:endParaRPr lang="tr-TR" sz="1800" dirty="0">
              <a:solidFill>
                <a:srgbClr val="052535"/>
              </a:solidFill>
              <a:cs typeface="Times New Roman" pitchFamily="18" charset="0"/>
            </a:endParaRPr>
          </a:p>
          <a:p>
            <a:r>
              <a:rPr lang="tr-TR" altLang="en-US" sz="1800" dirty="0"/>
              <a:t>Çocuk istismarı tipleri içerisinde </a:t>
            </a:r>
            <a:r>
              <a:rPr lang="tr-TR" altLang="en-US" sz="1800" b="1" dirty="0"/>
              <a:t>saptanması en zor </a:t>
            </a:r>
            <a:r>
              <a:rPr lang="tr-TR" altLang="en-US" sz="1800" dirty="0"/>
              <a:t>olandır</a:t>
            </a:r>
          </a:p>
          <a:p>
            <a:endParaRPr lang="tr-TR" altLang="en-US" sz="1800" dirty="0"/>
          </a:p>
          <a:p>
            <a:r>
              <a:rPr lang="tr-TR" altLang="en-US" sz="1800" dirty="0"/>
              <a:t>Çoğunlukla gizli kalan ve gün yüzüne çıkmayan cinsel istismar özellikle </a:t>
            </a:r>
            <a:r>
              <a:rPr lang="tr-TR" altLang="en-US" sz="1800" u="sng" dirty="0"/>
              <a:t>kısa ve uzun dönemli etkileri açısından önemli bir olgudur</a:t>
            </a:r>
          </a:p>
          <a:p>
            <a:endParaRPr lang="tr-TR" sz="1800" dirty="0">
              <a:solidFill>
                <a:srgbClr val="052535"/>
              </a:solidFill>
            </a:endParaRPr>
          </a:p>
          <a:p>
            <a:endParaRPr lang="tr-TR" sz="1800" dirty="0"/>
          </a:p>
        </p:txBody>
      </p:sp>
      <p:pic>
        <p:nvPicPr>
          <p:cNvPr id="7" name="Picture 2" descr="İKİ ÇOCUK EZİYET ETME ile ilgili görsel sonucu"/>
          <p:cNvPicPr>
            <a:picLocks noChangeAspect="1" noChangeArrowheads="1"/>
          </p:cNvPicPr>
          <p:nvPr/>
        </p:nvPicPr>
        <p:blipFill>
          <a:blip r:embed="rId2"/>
          <a:srcRect/>
          <a:stretch>
            <a:fillRect/>
          </a:stretch>
        </p:blipFill>
        <p:spPr bwMode="auto">
          <a:xfrm>
            <a:off x="7492040" y="2246373"/>
            <a:ext cx="3558397" cy="3524699"/>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FE0DC28E-94C5-4096-8A97-8979155C857B}" type="slidenum">
              <a:rPr lang="tr-TR" smtClean="0"/>
              <a:pPr/>
              <a:t>18</a:t>
            </a:fld>
            <a:endParaRPr lang="tr-TR"/>
          </a:p>
        </p:txBody>
      </p:sp>
    </p:spTree>
    <p:extLst>
      <p:ext uri="{BB962C8B-B14F-4D97-AF65-F5344CB8AC3E}">
        <p14:creationId xmlns:p14="http://schemas.microsoft.com/office/powerpoint/2010/main" val="103952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en-AU" sz="5400" dirty="0" err="1">
                <a:solidFill>
                  <a:srgbClr val="003366"/>
                </a:solidFill>
              </a:rPr>
              <a:t>Cinsel</a:t>
            </a:r>
            <a:r>
              <a:rPr lang="en-AU" sz="5400" dirty="0">
                <a:solidFill>
                  <a:srgbClr val="003366"/>
                </a:solidFill>
              </a:rPr>
              <a:t> </a:t>
            </a:r>
            <a:r>
              <a:rPr lang="en-AU" sz="5400" dirty="0" err="1">
                <a:solidFill>
                  <a:srgbClr val="003366"/>
                </a:solidFill>
              </a:rPr>
              <a:t>İstismar</a:t>
            </a:r>
            <a:endParaRPr lang="tr-TR" sz="5400"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572493" y="2071316"/>
            <a:ext cx="6302760" cy="4119172"/>
          </a:xfrm>
        </p:spPr>
        <p:txBody>
          <a:bodyPr anchor="t">
            <a:normAutofit fontScale="92500" lnSpcReduction="10000"/>
          </a:bodyPr>
          <a:lstStyle/>
          <a:p>
            <a:r>
              <a:rPr lang="tr-TR" sz="1800" dirty="0"/>
              <a:t>Yaygınlığının çocuklarda %10-40 oranında olduğu</a:t>
            </a:r>
          </a:p>
          <a:p>
            <a:pPr>
              <a:buFont typeface="Arial" charset="0"/>
              <a:buNone/>
            </a:pPr>
            <a:endParaRPr lang="tr-TR" sz="1800" dirty="0"/>
          </a:p>
          <a:p>
            <a:r>
              <a:rPr lang="tr-TR" sz="1800" dirty="0"/>
              <a:t>Dünya’da </a:t>
            </a:r>
            <a:r>
              <a:rPr lang="tr-TR" sz="1800" dirty="0" err="1"/>
              <a:t>prevalans</a:t>
            </a:r>
            <a:r>
              <a:rPr lang="tr-TR" sz="1800" dirty="0"/>
              <a:t> </a:t>
            </a:r>
            <a:r>
              <a:rPr lang="tr-TR" sz="1800" b="1" dirty="0"/>
              <a:t>%11.8 </a:t>
            </a:r>
            <a:r>
              <a:rPr lang="tr-TR" sz="1800" dirty="0"/>
              <a:t>olarak saptanmıştır </a:t>
            </a:r>
          </a:p>
          <a:p>
            <a:endParaRPr lang="tr-TR" sz="1800" dirty="0"/>
          </a:p>
          <a:p>
            <a:r>
              <a:rPr lang="tr-TR" sz="1800" dirty="0"/>
              <a:t>Kuzey Amerika </a:t>
            </a:r>
            <a:r>
              <a:rPr lang="tr-TR" sz="1800" u="sng" dirty="0"/>
              <a:t>kadınlar % 16,8 ve erkekler % 7,9 </a:t>
            </a:r>
          </a:p>
          <a:p>
            <a:pPr>
              <a:buFont typeface="Arial" charset="0"/>
              <a:buNone/>
            </a:pPr>
            <a:endParaRPr lang="tr-TR" sz="1800" dirty="0"/>
          </a:p>
          <a:p>
            <a:r>
              <a:rPr lang="tr-TR" sz="1800" u="sng" dirty="0"/>
              <a:t>İstanbul’da dokuz-on birinci sınıflarda okuyan </a:t>
            </a:r>
            <a:r>
              <a:rPr lang="tr-TR" sz="1800" dirty="0"/>
              <a:t>1871 kız öğrenciyle 2000 yılında yapılan bir çalışmada </a:t>
            </a:r>
          </a:p>
          <a:p>
            <a:pPr>
              <a:buFont typeface="Arial" charset="0"/>
              <a:buNone/>
            </a:pPr>
            <a:endParaRPr lang="tr-TR" sz="1800" dirty="0"/>
          </a:p>
          <a:p>
            <a:r>
              <a:rPr lang="tr-TR" sz="1800" dirty="0">
                <a:solidFill>
                  <a:srgbClr val="FF0000"/>
                </a:solidFill>
              </a:rPr>
              <a:t>% 11,3’ü çocukken özel bölgelerine dokunulduğundan </a:t>
            </a:r>
          </a:p>
          <a:p>
            <a:r>
              <a:rPr lang="tr-TR" sz="1800" dirty="0">
                <a:solidFill>
                  <a:srgbClr val="FF0000"/>
                </a:solidFill>
              </a:rPr>
              <a:t>% 4,9’u ise cinsel ilişkiye zorlandıkları </a:t>
            </a:r>
          </a:p>
          <a:p>
            <a:r>
              <a:rPr lang="tr-TR" sz="1800" dirty="0">
                <a:solidFill>
                  <a:srgbClr val="FF0000"/>
                </a:solidFill>
              </a:rPr>
              <a:t>% 1,8 oranında </a:t>
            </a:r>
            <a:r>
              <a:rPr lang="tr-TR" sz="1800" dirty="0" err="1">
                <a:solidFill>
                  <a:srgbClr val="FF0000"/>
                </a:solidFill>
              </a:rPr>
              <a:t>ensest</a:t>
            </a:r>
            <a:endParaRPr lang="tr-TR" sz="1800" dirty="0">
              <a:solidFill>
                <a:srgbClr val="FF0000"/>
              </a:solidFill>
            </a:endParaRPr>
          </a:p>
          <a:p>
            <a:endParaRPr lang="tr-TR" sz="1800" dirty="0"/>
          </a:p>
          <a:p>
            <a:endParaRPr lang="tr-TR" sz="1800" dirty="0">
              <a:solidFill>
                <a:srgbClr val="052535"/>
              </a:solidFill>
            </a:endParaRPr>
          </a:p>
          <a:p>
            <a:endParaRPr lang="tr-TR" sz="1800" dirty="0"/>
          </a:p>
        </p:txBody>
      </p:sp>
      <p:pic>
        <p:nvPicPr>
          <p:cNvPr id="44034" name="Picture 2" descr="Cinsel İstismar! - Özel Optimed Hastanesi"/>
          <p:cNvPicPr>
            <a:picLocks noChangeAspect="1" noChangeArrowheads="1"/>
          </p:cNvPicPr>
          <p:nvPr/>
        </p:nvPicPr>
        <p:blipFill>
          <a:blip r:embed="rId2"/>
          <a:srcRect/>
          <a:stretch>
            <a:fillRect/>
          </a:stretch>
        </p:blipFill>
        <p:spPr bwMode="auto">
          <a:xfrm>
            <a:off x="7220309" y="2122097"/>
            <a:ext cx="3657601" cy="3762345"/>
          </a:xfrm>
          <a:prstGeom prst="rect">
            <a:avLst/>
          </a:prstGeom>
          <a:noFill/>
        </p:spPr>
      </p:pic>
      <p:sp>
        <p:nvSpPr>
          <p:cNvPr id="7" name="6 Slayt Numarası Yer Tutucusu"/>
          <p:cNvSpPr>
            <a:spLocks noGrp="1"/>
          </p:cNvSpPr>
          <p:nvPr>
            <p:ph type="sldNum" sz="quarter" idx="12"/>
          </p:nvPr>
        </p:nvSpPr>
        <p:spPr/>
        <p:txBody>
          <a:bodyPr/>
          <a:lstStyle/>
          <a:p>
            <a:fld id="{FE0DC28E-94C5-4096-8A97-8979155C857B}" type="slidenum">
              <a:rPr lang="tr-TR" smtClean="0"/>
              <a:pPr/>
              <a:t>19</a:t>
            </a:fld>
            <a:endParaRPr lang="tr-TR"/>
          </a:p>
        </p:txBody>
      </p:sp>
    </p:spTree>
    <p:extLst>
      <p:ext uri="{BB962C8B-B14F-4D97-AF65-F5344CB8AC3E}">
        <p14:creationId xmlns:p14="http://schemas.microsoft.com/office/powerpoint/2010/main" val="103952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tr-TR" sz="5400" b="0" i="0" u="none" strike="noStrike" baseline="0" dirty="0">
                <a:latin typeface="RobotoCondensed-Regular"/>
              </a:rPr>
              <a:t>Çocuk istismarı</a:t>
            </a:r>
            <a:endParaRPr lang="tr-TR" sz="5400"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572493" y="2071316"/>
            <a:ext cx="6713552" cy="4119172"/>
          </a:xfrm>
        </p:spPr>
        <p:txBody>
          <a:bodyPr anchor="t">
            <a:normAutofit/>
          </a:bodyPr>
          <a:lstStyle/>
          <a:p>
            <a:r>
              <a:rPr lang="tr-TR" sz="1700" b="1" i="0" u="none" strike="noStrike" baseline="0" dirty="0">
                <a:latin typeface="Roboto-Black"/>
              </a:rPr>
              <a:t>ÇOCUK İSTİSMARI NEDİR?</a:t>
            </a:r>
          </a:p>
          <a:p>
            <a:pPr>
              <a:buNone/>
            </a:pPr>
            <a:endParaRPr lang="tr-TR" sz="1700" b="1" i="0" u="none" strike="noStrike" baseline="0" dirty="0">
              <a:latin typeface="Roboto-Black"/>
            </a:endParaRPr>
          </a:p>
          <a:p>
            <a:r>
              <a:rPr lang="tr-TR" sz="1700" b="0" i="0" u="none" strike="noStrike" baseline="0" dirty="0">
                <a:latin typeface="RobotoCondensed-Regular"/>
              </a:rPr>
              <a:t>DSÖ</a:t>
            </a:r>
            <a:r>
              <a:rPr lang="tr-TR" sz="1700" b="0" i="0" u="none" strike="noStrike" dirty="0">
                <a:latin typeface="RobotoCondensed-Regular"/>
              </a:rPr>
              <a:t> </a:t>
            </a:r>
            <a:r>
              <a:rPr lang="tr-TR" sz="1700" b="0" i="0" u="none" strike="noStrike" baseline="0" dirty="0">
                <a:latin typeface="RobotoCondensed-Regular"/>
              </a:rPr>
              <a:t>çocuğun sağlığı, yaşamı, gelişmesi ya da onuru açısından fiilen zararlı sonuçlar verebilecek her türlü fiziksel ve/veya duygusal kötü muamele</a:t>
            </a:r>
          </a:p>
          <a:p>
            <a:pPr>
              <a:buNone/>
            </a:pPr>
            <a:endParaRPr lang="tr-TR" sz="1700" b="0" i="0" u="none" strike="noStrike" baseline="0" dirty="0">
              <a:latin typeface="RobotoCondensed-Regular"/>
            </a:endParaRPr>
          </a:p>
          <a:p>
            <a:r>
              <a:rPr lang="tr-TR" sz="1700" b="0" i="0" u="none" strike="noStrike" baseline="0" dirty="0">
                <a:latin typeface="RobotoCondensed-Regular"/>
              </a:rPr>
              <a:t>Çocuk istismarı, çocuğun hayatına, sağlığına, gelişimine, güven, sorumluluk ve becerilerle ilgili genel değerlerine zarar vermekte, çocukta</a:t>
            </a:r>
            <a:r>
              <a:rPr lang="tr-TR" sz="1700" b="0" i="0" u="none" strike="noStrike" dirty="0">
                <a:latin typeface="RobotoCondensed-Regular"/>
              </a:rPr>
              <a:t> </a:t>
            </a:r>
            <a:r>
              <a:rPr lang="tr-TR" sz="1700" b="0" i="0" u="none" strike="noStrike" baseline="0" dirty="0">
                <a:latin typeface="RobotoCondensed-Regular"/>
              </a:rPr>
              <a:t>derin izler bırakmakta, akıl ve ruh sağlığını olumsuz etkilemektedir.</a:t>
            </a:r>
          </a:p>
          <a:p>
            <a:pPr marL="0" indent="0">
              <a:buNone/>
            </a:pPr>
            <a:endParaRPr lang="tr-TR" sz="1700" dirty="0"/>
          </a:p>
        </p:txBody>
      </p:sp>
      <p:pic>
        <p:nvPicPr>
          <p:cNvPr id="5" name="Resim 4">
            <a:extLst>
              <a:ext uri="{FF2B5EF4-FFF2-40B4-BE49-F238E27FC236}">
                <a16:creationId xmlns:a16="http://schemas.microsoft.com/office/drawing/2014/main" xmlns="" id="{F0B63520-B098-4E49-AE6D-DB196CE4B534}"/>
              </a:ext>
            </a:extLst>
          </p:cNvPr>
          <p:cNvPicPr>
            <a:picLocks noChangeAspect="1"/>
          </p:cNvPicPr>
          <p:nvPr/>
        </p:nvPicPr>
        <p:blipFill rotWithShape="1">
          <a:blip r:embed="rId2">
            <a:extLst>
              <a:ext uri="{28A0092B-C50C-407E-A947-70E740481C1C}">
                <a14:useLocalDpi xmlns:a14="http://schemas.microsoft.com/office/drawing/2010/main" val="0"/>
              </a:ext>
            </a:extLst>
          </a:blip>
          <a:srcRect l="9842" r="14403"/>
          <a:stretch/>
        </p:blipFill>
        <p:spPr>
          <a:xfrm>
            <a:off x="7675658" y="2093976"/>
            <a:ext cx="3941064" cy="4096512"/>
          </a:xfrm>
          <a:prstGeom prst="rect">
            <a:avLst/>
          </a:prstGeom>
        </p:spPr>
      </p:pic>
      <p:sp>
        <p:nvSpPr>
          <p:cNvPr id="7" name="6 Slayt Numarası Yer Tutucusu"/>
          <p:cNvSpPr>
            <a:spLocks noGrp="1"/>
          </p:cNvSpPr>
          <p:nvPr>
            <p:ph type="sldNum" sz="quarter" idx="12"/>
          </p:nvPr>
        </p:nvSpPr>
        <p:spPr/>
        <p:txBody>
          <a:bodyPr/>
          <a:lstStyle/>
          <a:p>
            <a:fld id="{FE0DC28E-94C5-4096-8A97-8979155C857B}" type="slidenum">
              <a:rPr lang="tr-TR" smtClean="0"/>
              <a:pPr/>
              <a:t>2</a:t>
            </a:fld>
            <a:endParaRPr lang="tr-TR"/>
          </a:p>
        </p:txBody>
      </p:sp>
    </p:spTree>
    <p:extLst>
      <p:ext uri="{BB962C8B-B14F-4D97-AF65-F5344CB8AC3E}">
        <p14:creationId xmlns:p14="http://schemas.microsoft.com/office/powerpoint/2010/main" val="1039528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en-AU" sz="5400" dirty="0" err="1">
                <a:solidFill>
                  <a:srgbClr val="003366"/>
                </a:solidFill>
              </a:rPr>
              <a:t>Cinsel</a:t>
            </a:r>
            <a:r>
              <a:rPr lang="en-AU" sz="5400" dirty="0">
                <a:solidFill>
                  <a:srgbClr val="003366"/>
                </a:solidFill>
              </a:rPr>
              <a:t> </a:t>
            </a:r>
            <a:r>
              <a:rPr lang="en-AU" sz="5400" dirty="0" err="1">
                <a:solidFill>
                  <a:srgbClr val="003366"/>
                </a:solidFill>
              </a:rPr>
              <a:t>İstismar</a:t>
            </a:r>
            <a:endParaRPr lang="tr-TR" sz="5400"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563867" y="2286976"/>
            <a:ext cx="6302760" cy="4119172"/>
          </a:xfrm>
        </p:spPr>
        <p:txBody>
          <a:bodyPr anchor="t">
            <a:normAutofit/>
          </a:bodyPr>
          <a:lstStyle/>
          <a:p>
            <a:r>
              <a:rPr lang="tr-TR" sz="1800" dirty="0"/>
              <a:t>İstismarın neden olduğu utanç, suçluluk gibi tepkilerden dolayı cinsel istismar çoğu kez gizli olarak kalmakta ve sır olarak saklandığı için de gerçek istatistiksel verilere ulaşmak zor olmaktadır </a:t>
            </a:r>
          </a:p>
          <a:p>
            <a:pPr>
              <a:buFont typeface="Arial" charset="0"/>
              <a:buNone/>
            </a:pPr>
            <a:endParaRPr lang="tr-TR" sz="1800" dirty="0"/>
          </a:p>
          <a:p>
            <a:r>
              <a:rPr lang="tr-TR" sz="1800" b="1" dirty="0"/>
              <a:t>Cinsel istismara uğrayanların yalnızca % 15’inin bildirildiği dikkate alınırsa</a:t>
            </a:r>
            <a:r>
              <a:rPr lang="tr-TR" sz="1800" dirty="0"/>
              <a:t>, ulaşılabilinen olgular buzdağının görünen kısmı ile sınırlı gibi düşünülebilir</a:t>
            </a:r>
          </a:p>
          <a:p>
            <a:endParaRPr lang="tr-TR" sz="1800" dirty="0"/>
          </a:p>
          <a:p>
            <a:endParaRPr lang="tr-TR" sz="1800" dirty="0">
              <a:solidFill>
                <a:srgbClr val="052535"/>
              </a:solidFill>
            </a:endParaRPr>
          </a:p>
          <a:p>
            <a:endParaRPr lang="tr-TR" sz="1800" dirty="0"/>
          </a:p>
        </p:txBody>
      </p:sp>
      <p:pic>
        <p:nvPicPr>
          <p:cNvPr id="7" name="Picture 6" descr="BUZ DAĞI ile ilgili görsel sonucu"/>
          <p:cNvPicPr>
            <a:picLocks noChangeAspect="1" noChangeArrowheads="1"/>
          </p:cNvPicPr>
          <p:nvPr/>
        </p:nvPicPr>
        <p:blipFill>
          <a:blip r:embed="rId2"/>
          <a:srcRect/>
          <a:stretch>
            <a:fillRect/>
          </a:stretch>
        </p:blipFill>
        <p:spPr bwMode="auto">
          <a:xfrm>
            <a:off x="7531938" y="2101072"/>
            <a:ext cx="3225201" cy="2833237"/>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FE0DC28E-94C5-4096-8A97-8979155C857B}" type="slidenum">
              <a:rPr lang="tr-TR" smtClean="0"/>
              <a:pPr/>
              <a:t>20</a:t>
            </a:fld>
            <a:endParaRPr lang="tr-TR"/>
          </a:p>
        </p:txBody>
      </p:sp>
    </p:spTree>
    <p:extLst>
      <p:ext uri="{BB962C8B-B14F-4D97-AF65-F5344CB8AC3E}">
        <p14:creationId xmlns:p14="http://schemas.microsoft.com/office/powerpoint/2010/main" val="103952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en-AU" sz="5400" dirty="0" err="1">
                <a:solidFill>
                  <a:srgbClr val="003366"/>
                </a:solidFill>
              </a:rPr>
              <a:t>Cinsel</a:t>
            </a:r>
            <a:r>
              <a:rPr lang="en-AU" sz="5400" dirty="0">
                <a:solidFill>
                  <a:srgbClr val="003366"/>
                </a:solidFill>
              </a:rPr>
              <a:t> </a:t>
            </a:r>
            <a:r>
              <a:rPr lang="en-AU" sz="5400" dirty="0" err="1">
                <a:solidFill>
                  <a:srgbClr val="003366"/>
                </a:solidFill>
              </a:rPr>
              <a:t>İstismar</a:t>
            </a:r>
            <a:endParaRPr lang="tr-TR" sz="5400"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572492" y="2071316"/>
            <a:ext cx="8649145" cy="4119172"/>
          </a:xfrm>
        </p:spPr>
        <p:txBody>
          <a:bodyPr anchor="t">
            <a:normAutofit/>
          </a:bodyPr>
          <a:lstStyle/>
          <a:p>
            <a:r>
              <a:rPr lang="tr-TR" sz="1800" b="1" dirty="0"/>
              <a:t>Temas içermeyen cinsel istismarlar:</a:t>
            </a:r>
            <a:r>
              <a:rPr lang="tr-TR" sz="1800" dirty="0"/>
              <a:t> Cinsel içerikli konuşma, teşhircilik ve röntgenciliktir. </a:t>
            </a:r>
          </a:p>
          <a:p>
            <a:r>
              <a:rPr lang="tr-TR" sz="1800" b="1" dirty="0"/>
              <a:t>Cinsel dokunma:</a:t>
            </a:r>
            <a:r>
              <a:rPr lang="tr-TR" sz="1800" dirty="0"/>
              <a:t> İstismarcı kurbana dokunabilir ya da kurbanı kendisine dokunması için zorlayabilir. </a:t>
            </a:r>
          </a:p>
          <a:p>
            <a:r>
              <a:rPr lang="tr-TR" sz="1800" b="1" dirty="0"/>
              <a:t>Oral-</a:t>
            </a:r>
            <a:r>
              <a:rPr lang="tr-TR" sz="1800" b="1" dirty="0" err="1"/>
              <a:t>genital</a:t>
            </a:r>
            <a:r>
              <a:rPr lang="tr-TR" sz="1800" b="1" dirty="0"/>
              <a:t> seks </a:t>
            </a:r>
          </a:p>
          <a:p>
            <a:r>
              <a:rPr lang="tr-TR" sz="1800" u="sng" dirty="0" err="1"/>
              <a:t>İnterfemoral</a:t>
            </a:r>
            <a:r>
              <a:rPr lang="tr-TR" sz="1800" u="sng" dirty="0"/>
              <a:t> ilişki (Irza </a:t>
            </a:r>
            <a:r>
              <a:rPr lang="tr-TR" sz="1800" u="sng" dirty="0" err="1"/>
              <a:t>tasatti</a:t>
            </a:r>
            <a:r>
              <a:rPr lang="tr-TR" sz="1800" u="sng" dirty="0"/>
              <a:t>): </a:t>
            </a:r>
            <a:r>
              <a:rPr lang="tr-TR" sz="1800" dirty="0" err="1"/>
              <a:t>Penetrasyonun</a:t>
            </a:r>
            <a:r>
              <a:rPr lang="tr-TR" sz="1800" dirty="0"/>
              <a:t> olmadığı, sürtünmenin olduğu istismar şeklidir. </a:t>
            </a:r>
          </a:p>
          <a:p>
            <a:r>
              <a:rPr lang="tr-TR" sz="1800" u="sng" dirty="0"/>
              <a:t>Cinsel </a:t>
            </a:r>
            <a:r>
              <a:rPr lang="tr-TR" sz="1800" u="sng" dirty="0" err="1"/>
              <a:t>penetrasyon</a:t>
            </a:r>
            <a:r>
              <a:rPr lang="tr-TR" sz="1800" u="sng" dirty="0"/>
              <a:t> (Irza geçme): </a:t>
            </a:r>
            <a:r>
              <a:rPr lang="tr-TR" sz="1800" dirty="0" err="1"/>
              <a:t>Genital</a:t>
            </a:r>
            <a:r>
              <a:rPr lang="tr-TR" sz="1800" dirty="0"/>
              <a:t> ilişki, anal ilişki, oral ilişki, objelerle </a:t>
            </a:r>
            <a:r>
              <a:rPr lang="tr-TR" sz="1800" dirty="0" err="1"/>
              <a:t>penetrasyon</a:t>
            </a:r>
            <a:r>
              <a:rPr lang="tr-TR" sz="1800" dirty="0"/>
              <a:t> ve parmakla </a:t>
            </a:r>
            <a:r>
              <a:rPr lang="tr-TR" sz="1800" dirty="0" err="1"/>
              <a:t>penetrasyon</a:t>
            </a:r>
            <a:r>
              <a:rPr lang="tr-TR" sz="1800" dirty="0"/>
              <a:t> şeklinde olabilir. </a:t>
            </a:r>
          </a:p>
          <a:p>
            <a:r>
              <a:rPr lang="tr-TR" sz="1800" b="1" dirty="0"/>
              <a:t>Cinsel sömürü: </a:t>
            </a:r>
            <a:r>
              <a:rPr lang="tr-TR" sz="1800" dirty="0"/>
              <a:t>Çocuk pornografisi ve çocuk </a:t>
            </a:r>
            <a:r>
              <a:rPr lang="tr-TR" sz="1800" dirty="0" err="1"/>
              <a:t>fuhuşu</a:t>
            </a:r>
            <a:endParaRPr lang="tr-TR" sz="1800" dirty="0"/>
          </a:p>
          <a:p>
            <a:r>
              <a:rPr lang="tr-TR" sz="1800" b="1" dirty="0"/>
              <a:t>Bilişim yoluyla cinsel istismar</a:t>
            </a:r>
          </a:p>
          <a:p>
            <a:endParaRPr lang="tr-TR" sz="1800" dirty="0"/>
          </a:p>
          <a:p>
            <a:endParaRPr lang="tr-TR" sz="1800" dirty="0">
              <a:solidFill>
                <a:srgbClr val="052535"/>
              </a:solidFill>
            </a:endParaRPr>
          </a:p>
          <a:p>
            <a:endParaRPr lang="tr-TR" sz="1800" dirty="0"/>
          </a:p>
        </p:txBody>
      </p:sp>
      <p:sp>
        <p:nvSpPr>
          <p:cNvPr id="6" name="5 Slayt Numarası Yer Tutucusu"/>
          <p:cNvSpPr>
            <a:spLocks noGrp="1"/>
          </p:cNvSpPr>
          <p:nvPr>
            <p:ph type="sldNum" sz="quarter" idx="12"/>
          </p:nvPr>
        </p:nvSpPr>
        <p:spPr/>
        <p:txBody>
          <a:bodyPr/>
          <a:lstStyle/>
          <a:p>
            <a:fld id="{FE0DC28E-94C5-4096-8A97-8979155C857B}" type="slidenum">
              <a:rPr lang="tr-TR" smtClean="0"/>
              <a:pPr/>
              <a:t>21</a:t>
            </a:fld>
            <a:endParaRPr lang="tr-TR"/>
          </a:p>
        </p:txBody>
      </p:sp>
    </p:spTree>
    <p:extLst>
      <p:ext uri="{BB962C8B-B14F-4D97-AF65-F5344CB8AC3E}">
        <p14:creationId xmlns:p14="http://schemas.microsoft.com/office/powerpoint/2010/main" val="103952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1238251" y="214313"/>
            <a:ext cx="10272183" cy="1981200"/>
          </a:xfrm>
        </p:spPr>
        <p:txBody>
          <a:bodyPr/>
          <a:lstStyle/>
          <a:p>
            <a:r>
              <a:rPr lang="tr-TR">
                <a:ln>
                  <a:noFill/>
                </a:ln>
                <a:solidFill>
                  <a:srgbClr val="FF0000"/>
                </a:solidFill>
              </a:rPr>
              <a:t>ENSEST</a:t>
            </a:r>
          </a:p>
        </p:txBody>
      </p:sp>
      <p:sp>
        <p:nvSpPr>
          <p:cNvPr id="18435" name="2 İçerik Yer Tutucusu"/>
          <p:cNvSpPr>
            <a:spLocks noGrp="1"/>
          </p:cNvSpPr>
          <p:nvPr>
            <p:ph idx="1"/>
          </p:nvPr>
        </p:nvSpPr>
        <p:spPr>
          <a:xfrm>
            <a:off x="831730" y="2141778"/>
            <a:ext cx="5810609" cy="3332162"/>
          </a:xfrm>
        </p:spPr>
        <p:txBody>
          <a:bodyPr>
            <a:normAutofit/>
          </a:bodyPr>
          <a:lstStyle/>
          <a:p>
            <a:r>
              <a:rPr lang="tr-TR" sz="2400" b="1" dirty="0"/>
              <a:t>Birbirleri arasında kan bağı bulunan</a:t>
            </a:r>
            <a:r>
              <a:rPr lang="tr-TR" sz="2400" dirty="0"/>
              <a:t>, çoğu kültürde yasal ya da yasal olmayan kurallarla cinsel birliktelikleri yasaklanmış olan kişilerin cinsel ilişkide olma durumu</a:t>
            </a:r>
          </a:p>
          <a:p>
            <a:pPr>
              <a:buFont typeface="Arial" charset="0"/>
              <a:buNone/>
            </a:pPr>
            <a:endParaRPr lang="tr-TR" sz="2400" dirty="0"/>
          </a:p>
          <a:p>
            <a:r>
              <a:rPr lang="tr-TR" sz="2400" dirty="0"/>
              <a:t>Çoğu zaman bu durum gizli kalmakta ve yalnızca % 33’ü bildirilmekte</a:t>
            </a:r>
          </a:p>
          <a:p>
            <a:endParaRPr lang="tr-TR" dirty="0"/>
          </a:p>
        </p:txBody>
      </p:sp>
      <p:sp>
        <p:nvSpPr>
          <p:cNvPr id="18436" name="3 Slayt Numarası Yer Tutucusu"/>
          <p:cNvSpPr>
            <a:spLocks noGrp="1"/>
          </p:cNvSpPr>
          <p:nvPr>
            <p:ph type="sldNum" sz="quarter" idx="12"/>
          </p:nvPr>
        </p:nvSpPr>
        <p:spPr bwMode="auto">
          <a:noFill/>
          <a:ln>
            <a:miter lim="800000"/>
            <a:headEnd/>
            <a:tailEnd/>
          </a:ln>
        </p:spPr>
        <p:txBody>
          <a:bodyPr/>
          <a:lstStyle/>
          <a:p>
            <a:fld id="{ADFE0F0F-4B78-4885-8FD9-B69C217C9D14}" type="slidenum">
              <a:rPr lang="tr-TR" altLang="en-US" smtClean="0"/>
              <a:pPr/>
              <a:t>22</a:t>
            </a:fld>
            <a:endParaRPr lang="tr-TR" altLang="en-US"/>
          </a:p>
        </p:txBody>
      </p:sp>
      <p:pic>
        <p:nvPicPr>
          <p:cNvPr id="18437" name="Picture 6" descr="ensest çocuk ile ilgili görsel sonucu"/>
          <p:cNvPicPr>
            <a:picLocks noChangeAspect="1" noChangeArrowheads="1"/>
          </p:cNvPicPr>
          <p:nvPr/>
        </p:nvPicPr>
        <p:blipFill>
          <a:blip r:embed="rId2"/>
          <a:srcRect/>
          <a:stretch>
            <a:fillRect/>
          </a:stretch>
        </p:blipFill>
        <p:spPr bwMode="auto">
          <a:xfrm>
            <a:off x="7720642" y="1849828"/>
            <a:ext cx="3347410" cy="33575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238251" y="214313"/>
            <a:ext cx="10272183" cy="1981200"/>
          </a:xfrm>
        </p:spPr>
        <p:txBody>
          <a:bodyPr/>
          <a:lstStyle/>
          <a:p>
            <a:r>
              <a:rPr lang="tr-TR">
                <a:ln>
                  <a:noFill/>
                </a:ln>
                <a:solidFill>
                  <a:srgbClr val="FF0000"/>
                </a:solidFill>
              </a:rPr>
              <a:t>ENSEST</a:t>
            </a:r>
            <a:endParaRPr lang="tr-TR">
              <a:ln>
                <a:noFill/>
              </a:ln>
            </a:endParaRPr>
          </a:p>
        </p:txBody>
      </p:sp>
      <p:sp>
        <p:nvSpPr>
          <p:cNvPr id="19459" name="2 İçerik Yer Tutucusu"/>
          <p:cNvSpPr>
            <a:spLocks noGrp="1"/>
          </p:cNvSpPr>
          <p:nvPr>
            <p:ph idx="1"/>
          </p:nvPr>
        </p:nvSpPr>
        <p:spPr>
          <a:xfrm>
            <a:off x="379562" y="1928813"/>
            <a:ext cx="8120971" cy="3998912"/>
          </a:xfrm>
        </p:spPr>
        <p:txBody>
          <a:bodyPr>
            <a:normAutofit/>
          </a:bodyPr>
          <a:lstStyle/>
          <a:p>
            <a:r>
              <a:rPr lang="tr-TR" sz="2400" dirty="0"/>
              <a:t>Çocuk cinsel istismarlarının %20- 25’ini</a:t>
            </a:r>
          </a:p>
          <a:p>
            <a:pPr>
              <a:buFont typeface="Arial" charset="0"/>
              <a:buNone/>
            </a:pPr>
            <a:endParaRPr lang="tr-TR" sz="2400" dirty="0"/>
          </a:p>
          <a:p>
            <a:r>
              <a:rPr lang="tr-TR" sz="2400" dirty="0"/>
              <a:t>15 yaş grubundaki 900 genç kız </a:t>
            </a:r>
            <a:r>
              <a:rPr lang="tr-TR" sz="2400" b="1" dirty="0" err="1"/>
              <a:t>ensest</a:t>
            </a:r>
            <a:r>
              <a:rPr lang="tr-TR" sz="2400" b="1" dirty="0"/>
              <a:t> sıklığı % 5</a:t>
            </a:r>
          </a:p>
          <a:p>
            <a:pPr>
              <a:buFont typeface="Arial" charset="0"/>
              <a:buNone/>
            </a:pPr>
            <a:endParaRPr lang="tr-TR" sz="2400" dirty="0"/>
          </a:p>
          <a:p>
            <a:r>
              <a:rPr lang="tr-TR" sz="2400" dirty="0"/>
              <a:t>Eskişehir’de yapılan bir çalışmada 10 yıllık sürede gerçekleştirilmiş cinsel saldırıların </a:t>
            </a:r>
            <a:r>
              <a:rPr lang="tr-TR" sz="2400" b="1" dirty="0"/>
              <a:t>%8.7’sinin </a:t>
            </a:r>
            <a:r>
              <a:rPr lang="tr-TR" sz="2400" b="1" dirty="0" err="1"/>
              <a:t>ensest</a:t>
            </a:r>
            <a:endParaRPr lang="tr-TR" sz="2400" b="1" dirty="0"/>
          </a:p>
        </p:txBody>
      </p:sp>
      <p:sp>
        <p:nvSpPr>
          <p:cNvPr id="19460" name="3 Slayt Numarası Yer Tutucusu"/>
          <p:cNvSpPr>
            <a:spLocks noGrp="1"/>
          </p:cNvSpPr>
          <p:nvPr>
            <p:ph type="sldNum" sz="quarter" idx="12"/>
          </p:nvPr>
        </p:nvSpPr>
        <p:spPr bwMode="auto">
          <a:noFill/>
          <a:ln>
            <a:miter lim="800000"/>
            <a:headEnd/>
            <a:tailEnd/>
          </a:ln>
        </p:spPr>
        <p:txBody>
          <a:bodyPr/>
          <a:lstStyle/>
          <a:p>
            <a:fld id="{25CA8E2C-2DB7-4097-BC1D-21BC20C949C6}" type="slidenum">
              <a:rPr lang="tr-TR" altLang="en-US" smtClean="0"/>
              <a:pPr/>
              <a:t>23</a:t>
            </a:fld>
            <a:endParaRPr lang="tr-TR" altLang="en-US"/>
          </a:p>
        </p:txBody>
      </p:sp>
      <p:pic>
        <p:nvPicPr>
          <p:cNvPr id="19461" name="Picture 6" descr="ÜRPERMEK ile ilgili görsel sonucu"/>
          <p:cNvPicPr>
            <a:picLocks noChangeAspect="1" noChangeArrowheads="1"/>
          </p:cNvPicPr>
          <p:nvPr/>
        </p:nvPicPr>
        <p:blipFill>
          <a:blip r:embed="rId2"/>
          <a:srcRect/>
          <a:stretch>
            <a:fillRect/>
          </a:stretch>
        </p:blipFill>
        <p:spPr bwMode="auto">
          <a:xfrm>
            <a:off x="8763000" y="2071688"/>
            <a:ext cx="3143251" cy="3429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798663" y="0"/>
            <a:ext cx="10272184" cy="1981200"/>
          </a:xfrm>
        </p:spPr>
        <p:txBody>
          <a:bodyPr/>
          <a:lstStyle/>
          <a:p>
            <a:r>
              <a:rPr lang="tr-TR" dirty="0">
                <a:ln>
                  <a:noFill/>
                </a:ln>
                <a:solidFill>
                  <a:srgbClr val="FF0000"/>
                </a:solidFill>
              </a:rPr>
              <a:t>İSTİSMARCILAR!!!</a:t>
            </a:r>
          </a:p>
        </p:txBody>
      </p:sp>
      <p:sp>
        <p:nvSpPr>
          <p:cNvPr id="21507" name="2 İçerik Yer Tutucusu"/>
          <p:cNvSpPr>
            <a:spLocks noGrp="1"/>
          </p:cNvSpPr>
          <p:nvPr>
            <p:ph idx="1"/>
          </p:nvPr>
        </p:nvSpPr>
        <p:spPr>
          <a:xfrm>
            <a:off x="1428751" y="1857375"/>
            <a:ext cx="10272183" cy="5213350"/>
          </a:xfrm>
        </p:spPr>
        <p:txBody>
          <a:bodyPr/>
          <a:lstStyle/>
          <a:p>
            <a:r>
              <a:rPr lang="tr-TR" sz="2400" dirty="0"/>
              <a:t>Cinsel istismarcıların %60-70 oranında akrabalar, öğretmenler, komşular, otorite figürleri gibi </a:t>
            </a:r>
            <a:r>
              <a:rPr lang="tr-TR" sz="2400" u="sng" dirty="0"/>
              <a:t>çocuğun bildiği ve güvendiği kişiler…..!!!!</a:t>
            </a:r>
          </a:p>
          <a:p>
            <a:pPr>
              <a:buFont typeface="Arial" charset="0"/>
              <a:buNone/>
            </a:pPr>
            <a:endParaRPr lang="tr-TR" sz="2400" dirty="0"/>
          </a:p>
          <a:p>
            <a:r>
              <a:rPr lang="tr-TR" sz="2400" dirty="0"/>
              <a:t>%50 ailenin iyi tanıdıkları birileri </a:t>
            </a:r>
          </a:p>
          <a:p>
            <a:r>
              <a:rPr lang="tr-TR" sz="2400" dirty="0"/>
              <a:t>%20 baba</a:t>
            </a:r>
          </a:p>
          <a:p>
            <a:r>
              <a:rPr lang="tr-TR" sz="2400" dirty="0"/>
              <a:t>%16 akraba ve hatta öncesinde sevdikleri birileri….!!!</a:t>
            </a:r>
          </a:p>
          <a:p>
            <a:endParaRPr lang="tr-TR" sz="2400" dirty="0"/>
          </a:p>
          <a:p>
            <a:r>
              <a:rPr lang="tr-TR" sz="2400" dirty="0"/>
              <a:t>Faillerin büyük çoğunluğu </a:t>
            </a:r>
            <a:r>
              <a:rPr lang="tr-TR" sz="2400" dirty="0">
                <a:solidFill>
                  <a:srgbClr val="FF0000"/>
                </a:solidFill>
              </a:rPr>
              <a:t>20-40 yaşları arasında</a:t>
            </a:r>
            <a:r>
              <a:rPr lang="tr-TR" sz="2400" dirty="0"/>
              <a:t>, </a:t>
            </a:r>
            <a:r>
              <a:rPr lang="tr-TR" sz="2400" dirty="0">
                <a:solidFill>
                  <a:srgbClr val="FF0000"/>
                </a:solidFill>
              </a:rPr>
              <a:t>evli ve çocuklu erkekler……</a:t>
            </a:r>
          </a:p>
          <a:p>
            <a:endParaRPr lang="tr-TR" dirty="0"/>
          </a:p>
          <a:p>
            <a:endParaRPr lang="tr-TR" dirty="0"/>
          </a:p>
        </p:txBody>
      </p:sp>
      <p:sp>
        <p:nvSpPr>
          <p:cNvPr id="21508" name="3 Slayt Numarası Yer Tutucusu"/>
          <p:cNvSpPr>
            <a:spLocks noGrp="1"/>
          </p:cNvSpPr>
          <p:nvPr>
            <p:ph type="sldNum" sz="quarter" idx="12"/>
          </p:nvPr>
        </p:nvSpPr>
        <p:spPr bwMode="auto">
          <a:noFill/>
          <a:ln>
            <a:miter lim="800000"/>
            <a:headEnd/>
            <a:tailEnd/>
          </a:ln>
        </p:spPr>
        <p:txBody>
          <a:bodyPr/>
          <a:lstStyle/>
          <a:p>
            <a:fld id="{E5C2F4B7-C8DA-4163-A1E9-9025EAB891FC}" type="slidenum">
              <a:rPr lang="tr-TR" altLang="en-US" smtClean="0"/>
              <a:pPr/>
              <a:t>24</a:t>
            </a:fld>
            <a:endParaRPr lang="tr-TR"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İçerik Yer Tutucusu"/>
          <p:cNvSpPr>
            <a:spLocks noGrp="1"/>
          </p:cNvSpPr>
          <p:nvPr>
            <p:ph idx="1"/>
          </p:nvPr>
        </p:nvSpPr>
        <p:spPr>
          <a:xfrm>
            <a:off x="1310218" y="2143125"/>
            <a:ext cx="10272183" cy="3856038"/>
          </a:xfrm>
        </p:spPr>
        <p:txBody>
          <a:bodyPr>
            <a:normAutofit/>
          </a:bodyPr>
          <a:lstStyle/>
          <a:p>
            <a:r>
              <a:rPr lang="tr-TR" sz="2400" dirty="0"/>
              <a:t>Çocukluklarında ya cinsel istismara uğramışlardır ya da ailede şiddet olgusu </a:t>
            </a:r>
          </a:p>
          <a:p>
            <a:r>
              <a:rPr lang="tr-TR" sz="2400" dirty="0"/>
              <a:t>Genelde düşük eğitim ve sosyoekonomik düzey</a:t>
            </a:r>
          </a:p>
          <a:p>
            <a:r>
              <a:rPr lang="tr-TR" sz="2400" dirty="0"/>
              <a:t>Aile içi ve sosyal iletişimi sınırlı </a:t>
            </a:r>
          </a:p>
          <a:p>
            <a:r>
              <a:rPr lang="tr-TR" sz="2400" dirty="0"/>
              <a:t>İçe kapanık kişilik </a:t>
            </a:r>
          </a:p>
          <a:p>
            <a:r>
              <a:rPr lang="tr-TR" sz="2400" dirty="0"/>
              <a:t>Eşi ya da ailesiyle sıcak ilişki kuramayan </a:t>
            </a:r>
            <a:r>
              <a:rPr lang="tr-TR" sz="2400" dirty="0" err="1"/>
              <a:t>psikopatik</a:t>
            </a:r>
            <a:r>
              <a:rPr lang="tr-TR" sz="2400" dirty="0"/>
              <a:t> kişilik </a:t>
            </a:r>
          </a:p>
          <a:p>
            <a:r>
              <a:rPr lang="tr-TR" sz="2400" dirty="0" err="1"/>
              <a:t>Psikoseksüel</a:t>
            </a:r>
            <a:r>
              <a:rPr lang="tr-TR" sz="2400" dirty="0"/>
              <a:t> ve sosyal açıdan </a:t>
            </a:r>
            <a:r>
              <a:rPr lang="tr-TR" sz="2400" dirty="0" err="1"/>
              <a:t>immatür</a:t>
            </a:r>
            <a:r>
              <a:rPr lang="tr-TR" sz="2400" dirty="0"/>
              <a:t> kişilik……</a:t>
            </a:r>
          </a:p>
        </p:txBody>
      </p:sp>
      <p:sp>
        <p:nvSpPr>
          <p:cNvPr id="22531" name="3 Slayt Numarası Yer Tutucusu"/>
          <p:cNvSpPr>
            <a:spLocks noGrp="1"/>
          </p:cNvSpPr>
          <p:nvPr>
            <p:ph type="sldNum" sz="quarter" idx="12"/>
          </p:nvPr>
        </p:nvSpPr>
        <p:spPr bwMode="auto">
          <a:noFill/>
          <a:ln>
            <a:miter lim="800000"/>
            <a:headEnd/>
            <a:tailEnd/>
          </a:ln>
        </p:spPr>
        <p:txBody>
          <a:bodyPr/>
          <a:lstStyle/>
          <a:p>
            <a:fld id="{1DF57B9B-1574-49D8-A0DF-BC17D98C3846}" type="slidenum">
              <a:rPr lang="tr-TR" altLang="en-US" smtClean="0"/>
              <a:pPr/>
              <a:t>25</a:t>
            </a:fld>
            <a:endParaRPr lang="tr-TR" altLang="en-US"/>
          </a:p>
        </p:txBody>
      </p:sp>
      <p:sp>
        <p:nvSpPr>
          <p:cNvPr id="22532" name="1 Başlık"/>
          <p:cNvSpPr>
            <a:spLocks noGrp="1"/>
          </p:cNvSpPr>
          <p:nvPr>
            <p:ph type="title"/>
          </p:nvPr>
        </p:nvSpPr>
        <p:spPr>
          <a:xfrm>
            <a:off x="1310218" y="457200"/>
            <a:ext cx="10272183" cy="1981200"/>
          </a:xfrm>
        </p:spPr>
        <p:txBody>
          <a:bodyPr/>
          <a:lstStyle/>
          <a:p>
            <a:r>
              <a:rPr lang="tr-TR" dirty="0">
                <a:ln>
                  <a:noFill/>
                </a:ln>
                <a:solidFill>
                  <a:srgbClr val="FF0000"/>
                </a:solidFill>
              </a:rPr>
              <a:t>İSTİSMARCILAR!!!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E8C24D3-EBD0-4217-952A-F9C219F6AA84}"/>
              </a:ext>
            </a:extLst>
          </p:cNvPr>
          <p:cNvSpPr>
            <a:spLocks noGrp="1"/>
          </p:cNvSpPr>
          <p:nvPr>
            <p:ph type="title"/>
          </p:nvPr>
        </p:nvSpPr>
        <p:spPr/>
        <p:txBody>
          <a:bodyPr/>
          <a:lstStyle/>
          <a:p>
            <a:r>
              <a:rPr lang="tr-TR" dirty="0"/>
              <a:t> </a:t>
            </a:r>
          </a:p>
        </p:txBody>
      </p:sp>
      <p:pic>
        <p:nvPicPr>
          <p:cNvPr id="5" name="İçerik Yer Tutucusu 4" descr="metin, ekran görüntüsü, yeşil içeren bir resim&#10;&#10;Açıklama otomatik olarak oluşturuldu">
            <a:extLst>
              <a:ext uri="{FF2B5EF4-FFF2-40B4-BE49-F238E27FC236}">
                <a16:creationId xmlns:a16="http://schemas.microsoft.com/office/drawing/2014/main" xmlns="" id="{6310F787-93AC-49A5-A2B1-4BA81DAC7D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74" y="365124"/>
            <a:ext cx="11680723" cy="6492875"/>
          </a:xfrm>
        </p:spPr>
      </p:pic>
      <p:sp>
        <p:nvSpPr>
          <p:cNvPr id="4" name="3 Slayt Numarası Yer Tutucusu"/>
          <p:cNvSpPr>
            <a:spLocks noGrp="1"/>
          </p:cNvSpPr>
          <p:nvPr>
            <p:ph type="sldNum" sz="quarter" idx="12"/>
          </p:nvPr>
        </p:nvSpPr>
        <p:spPr/>
        <p:txBody>
          <a:bodyPr/>
          <a:lstStyle/>
          <a:p>
            <a:fld id="{FE0DC28E-94C5-4096-8A97-8979155C857B}" type="slidenum">
              <a:rPr lang="tr-TR" smtClean="0"/>
              <a:pPr/>
              <a:t>26</a:t>
            </a:fld>
            <a:endParaRPr lang="tr-TR"/>
          </a:p>
        </p:txBody>
      </p:sp>
    </p:spTree>
    <p:extLst>
      <p:ext uri="{BB962C8B-B14F-4D97-AF65-F5344CB8AC3E}">
        <p14:creationId xmlns:p14="http://schemas.microsoft.com/office/powerpoint/2010/main" val="3621226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tr-TR" sz="5400" dirty="0">
                <a:solidFill>
                  <a:srgbClr val="003366"/>
                </a:solidFill>
              </a:rPr>
              <a:t>Duygusal </a:t>
            </a:r>
            <a:r>
              <a:rPr lang="en-AU" sz="5400" dirty="0" err="1">
                <a:solidFill>
                  <a:srgbClr val="003366"/>
                </a:solidFill>
              </a:rPr>
              <a:t>İstismar</a:t>
            </a:r>
            <a:endParaRPr lang="tr-TR" sz="5400"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572493" y="2071316"/>
            <a:ext cx="4836269" cy="4119172"/>
          </a:xfrm>
        </p:spPr>
        <p:txBody>
          <a:bodyPr anchor="t">
            <a:normAutofit/>
          </a:bodyPr>
          <a:lstStyle/>
          <a:p>
            <a:r>
              <a:rPr lang="tr-TR" sz="1800" dirty="0"/>
              <a:t>En sık karşılaşılan istismar formu</a:t>
            </a:r>
          </a:p>
          <a:p>
            <a:r>
              <a:rPr lang="tr-TR" sz="1800" dirty="0"/>
              <a:t>Çocuğun nitelik, kapasite ve arzularının sürekli kötülenmesi, sosyal ilişki ve kaynaklarla ilişkisinden sürekli yoksun bırakılması, çocuktan yaşına ve gücüne uygun olmayan taleplerde bulunulması</a:t>
            </a:r>
          </a:p>
          <a:p>
            <a:r>
              <a:rPr lang="tr-TR" sz="1800" dirty="0"/>
              <a:t>Somut fiziksel bulguların olmayışı</a:t>
            </a:r>
          </a:p>
          <a:p>
            <a:r>
              <a:rPr lang="tr-TR" sz="1800" dirty="0"/>
              <a:t>Fiziksel ve cinsel istismarın bir bileşeni olarak da duygusal istismara maruz kalabileceğidir</a:t>
            </a:r>
            <a:endParaRPr lang="tr-TR" sz="1800" dirty="0">
              <a:solidFill>
                <a:srgbClr val="052535"/>
              </a:solidFill>
            </a:endParaRPr>
          </a:p>
          <a:p>
            <a:endParaRPr lang="tr-TR" sz="1800" dirty="0"/>
          </a:p>
        </p:txBody>
      </p:sp>
      <p:sp>
        <p:nvSpPr>
          <p:cNvPr id="47106" name="AutoShape 2" descr="Çocuk Sömürüsü (İstismarı): Kabuk Bağlayamayan Yaramız | Algı Özel Eğitim  ve Rehabilitasyon Merkezi | Otiz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7108" name="AutoShape 4" descr="Çocuk Sömürüsü (İstismarı): Kabuk Bağlayamayan Yaramız | Algı Özel Eğitim  ve Rehabilitasyon Merkezi | Otiz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7110" name="AutoShape 6" descr="Çocuk Sömürüsü (İstismarı): Kabuk Bağlayamayan Yaramız | Algı Özel Eğitim  ve Rehabilitasyon Merkezi | Otiz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7112" name="Picture 8" descr="Duygusal İstismar ve Migren - Bilimoloji"/>
          <p:cNvPicPr>
            <a:picLocks noChangeAspect="1" noChangeArrowheads="1"/>
          </p:cNvPicPr>
          <p:nvPr/>
        </p:nvPicPr>
        <p:blipFill>
          <a:blip r:embed="rId2"/>
          <a:srcRect/>
          <a:stretch>
            <a:fillRect/>
          </a:stretch>
        </p:blipFill>
        <p:spPr bwMode="auto">
          <a:xfrm>
            <a:off x="6142008" y="2002735"/>
            <a:ext cx="4632384" cy="3438526"/>
          </a:xfrm>
          <a:prstGeom prst="rect">
            <a:avLst/>
          </a:prstGeom>
          <a:noFill/>
        </p:spPr>
      </p:pic>
      <p:sp>
        <p:nvSpPr>
          <p:cNvPr id="11" name="10 Slayt Numarası Yer Tutucusu"/>
          <p:cNvSpPr>
            <a:spLocks noGrp="1"/>
          </p:cNvSpPr>
          <p:nvPr>
            <p:ph type="sldNum" sz="quarter" idx="12"/>
          </p:nvPr>
        </p:nvSpPr>
        <p:spPr/>
        <p:txBody>
          <a:bodyPr/>
          <a:lstStyle/>
          <a:p>
            <a:fld id="{FE0DC28E-94C5-4096-8A97-8979155C857B}" type="slidenum">
              <a:rPr lang="tr-TR" smtClean="0"/>
              <a:pPr/>
              <a:t>27</a:t>
            </a:fld>
            <a:endParaRPr lang="tr-TR"/>
          </a:p>
        </p:txBody>
      </p:sp>
    </p:spTree>
    <p:extLst>
      <p:ext uri="{BB962C8B-B14F-4D97-AF65-F5344CB8AC3E}">
        <p14:creationId xmlns:p14="http://schemas.microsoft.com/office/powerpoint/2010/main" val="103952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405BDA9-430F-4F0A-A59B-834E917074C2}"/>
              </a:ext>
            </a:extLst>
          </p:cNvPr>
          <p:cNvSpPr>
            <a:spLocks noGrp="1"/>
          </p:cNvSpPr>
          <p:nvPr>
            <p:ph type="title"/>
          </p:nvPr>
        </p:nvSpPr>
        <p:spPr>
          <a:xfrm>
            <a:off x="572493" y="238539"/>
            <a:ext cx="11018520" cy="1434415"/>
          </a:xfrm>
        </p:spPr>
        <p:txBody>
          <a:bodyPr anchor="b">
            <a:normAutofit/>
          </a:bodyPr>
          <a:lstStyle/>
          <a:p>
            <a:r>
              <a:rPr lang="tr-TR" sz="5400" dirty="0">
                <a:solidFill>
                  <a:srgbClr val="003366"/>
                </a:solidFill>
              </a:rPr>
              <a:t>Duygusal </a:t>
            </a:r>
            <a:r>
              <a:rPr lang="en-AU" sz="5400" dirty="0" err="1">
                <a:solidFill>
                  <a:srgbClr val="003366"/>
                </a:solidFill>
              </a:rPr>
              <a:t>İstismar</a:t>
            </a:r>
            <a:endParaRPr lang="tr-TR" sz="5400"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620CEA6-D6A8-40E9-BCD9-CE5B9C11307C}"/>
              </a:ext>
            </a:extLst>
          </p:cNvPr>
          <p:cNvSpPr>
            <a:spLocks noGrp="1"/>
          </p:cNvSpPr>
          <p:nvPr>
            <p:ph idx="1"/>
          </p:nvPr>
        </p:nvSpPr>
        <p:spPr>
          <a:xfrm>
            <a:off x="879894" y="2148954"/>
            <a:ext cx="7168552" cy="4119172"/>
          </a:xfrm>
        </p:spPr>
        <p:txBody>
          <a:bodyPr anchor="t">
            <a:normAutofit/>
          </a:bodyPr>
          <a:lstStyle/>
          <a:p>
            <a:pPr>
              <a:buNone/>
            </a:pPr>
            <a:r>
              <a:rPr lang="tr-TR" sz="1800" dirty="0"/>
              <a:t>Çocuğun ruhsal bütünlüğünü bozacak şekilde: </a:t>
            </a:r>
          </a:p>
          <a:p>
            <a:pPr>
              <a:buNone/>
            </a:pPr>
            <a:endParaRPr lang="tr-TR" sz="1800" dirty="0"/>
          </a:p>
          <a:p>
            <a:r>
              <a:rPr lang="tr-TR" sz="1800" dirty="0"/>
              <a:t>Bağırma, azarlama, </a:t>
            </a:r>
          </a:p>
          <a:p>
            <a:r>
              <a:rPr lang="tr-TR" sz="1800" dirty="0"/>
              <a:t>Kıyaslama, sürekli alay etme, </a:t>
            </a:r>
          </a:p>
          <a:p>
            <a:r>
              <a:rPr lang="tr-TR" sz="1800" dirty="0"/>
              <a:t>Aşırı koruma-bağımlı kılma-otorite gösterme,</a:t>
            </a:r>
          </a:p>
          <a:p>
            <a:r>
              <a:rPr lang="tr-TR" sz="1800" dirty="0"/>
              <a:t>Aşağılama, yok sayma, </a:t>
            </a:r>
          </a:p>
          <a:p>
            <a:r>
              <a:rPr lang="tr-TR" sz="1800" dirty="0"/>
              <a:t>Küçük düşürme, lakap takma, </a:t>
            </a:r>
          </a:p>
          <a:p>
            <a:r>
              <a:rPr lang="tr-TR" sz="1800" dirty="0"/>
              <a:t>Gereksinimleri ile ilgilenmeme, </a:t>
            </a:r>
          </a:p>
          <a:p>
            <a:r>
              <a:rPr lang="tr-TR" sz="1800" dirty="0"/>
              <a:t>İletişim çabasına tepkisiz kalma </a:t>
            </a:r>
          </a:p>
          <a:p>
            <a:r>
              <a:rPr lang="tr-TR" sz="1800" dirty="0"/>
              <a:t>Çocuktan yaşına/kapasitesine uygun olmayan beklentilerde bulunma</a:t>
            </a:r>
          </a:p>
          <a:p>
            <a:endParaRPr lang="tr-TR" sz="1800" dirty="0">
              <a:solidFill>
                <a:srgbClr val="052535"/>
              </a:solidFill>
            </a:endParaRPr>
          </a:p>
          <a:p>
            <a:endParaRPr lang="tr-TR" sz="1800" dirty="0"/>
          </a:p>
        </p:txBody>
      </p:sp>
      <p:sp>
        <p:nvSpPr>
          <p:cNvPr id="7" name="6 Slayt Numarası Yer Tutucusu"/>
          <p:cNvSpPr>
            <a:spLocks noGrp="1"/>
          </p:cNvSpPr>
          <p:nvPr>
            <p:ph type="sldNum" sz="quarter" idx="12"/>
          </p:nvPr>
        </p:nvSpPr>
        <p:spPr/>
        <p:txBody>
          <a:bodyPr/>
          <a:lstStyle/>
          <a:p>
            <a:fld id="{FE0DC28E-94C5-4096-8A97-8979155C857B}" type="slidenum">
              <a:rPr lang="tr-TR" smtClean="0"/>
              <a:pPr/>
              <a:t>28</a:t>
            </a:fld>
            <a:endParaRPr lang="tr-TR"/>
          </a:p>
        </p:txBody>
      </p:sp>
    </p:spTree>
    <p:extLst>
      <p:ext uri="{BB962C8B-B14F-4D97-AF65-F5344CB8AC3E}">
        <p14:creationId xmlns:p14="http://schemas.microsoft.com/office/powerpoint/2010/main" val="103952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008AA3B-20EF-47EC-AEB2-67E49922F149}"/>
              </a:ext>
            </a:extLst>
          </p:cNvPr>
          <p:cNvSpPr>
            <a:spLocks noGrp="1"/>
          </p:cNvSpPr>
          <p:nvPr>
            <p:ph type="title"/>
          </p:nvPr>
        </p:nvSpPr>
        <p:spPr/>
        <p:txBody>
          <a:bodyPr/>
          <a:lstStyle/>
          <a:p>
            <a:r>
              <a:rPr lang="tr-TR" dirty="0"/>
              <a:t> </a:t>
            </a:r>
          </a:p>
        </p:txBody>
      </p:sp>
      <p:pic>
        <p:nvPicPr>
          <p:cNvPr id="5" name="İçerik Yer Tutucusu 4">
            <a:extLst>
              <a:ext uri="{FF2B5EF4-FFF2-40B4-BE49-F238E27FC236}">
                <a16:creationId xmlns:a16="http://schemas.microsoft.com/office/drawing/2014/main" xmlns="" id="{3F28FB03-741F-4B8E-B5BC-1C0FD65D69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102" y="707923"/>
            <a:ext cx="11080955" cy="5784952"/>
          </a:xfrm>
        </p:spPr>
      </p:pic>
      <p:sp>
        <p:nvSpPr>
          <p:cNvPr id="4" name="3 Slayt Numarası Yer Tutucusu"/>
          <p:cNvSpPr>
            <a:spLocks noGrp="1"/>
          </p:cNvSpPr>
          <p:nvPr>
            <p:ph type="sldNum" sz="quarter" idx="12"/>
          </p:nvPr>
        </p:nvSpPr>
        <p:spPr/>
        <p:txBody>
          <a:bodyPr/>
          <a:lstStyle/>
          <a:p>
            <a:fld id="{FE0DC28E-94C5-4096-8A97-8979155C857B}" type="slidenum">
              <a:rPr lang="tr-TR" smtClean="0"/>
              <a:pPr/>
              <a:t>29</a:t>
            </a:fld>
            <a:endParaRPr lang="tr-TR"/>
          </a:p>
        </p:txBody>
      </p:sp>
    </p:spTree>
    <p:extLst>
      <p:ext uri="{BB962C8B-B14F-4D97-AF65-F5344CB8AC3E}">
        <p14:creationId xmlns:p14="http://schemas.microsoft.com/office/powerpoint/2010/main" val="33643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xmlns="" id="{17D41366-2D70-4FD7-A875-FFAE302E6459}"/>
              </a:ext>
            </a:extLst>
          </p:cNvPr>
          <p:cNvSpPr>
            <a:spLocks noGrp="1"/>
          </p:cNvSpPr>
          <p:nvPr>
            <p:ph type="title"/>
          </p:nvPr>
        </p:nvSpPr>
        <p:spPr>
          <a:xfrm>
            <a:off x="6094105" y="802955"/>
            <a:ext cx="4977976" cy="1454051"/>
          </a:xfrm>
        </p:spPr>
        <p:txBody>
          <a:bodyPr>
            <a:normAutofit/>
          </a:bodyPr>
          <a:lstStyle/>
          <a:p>
            <a:r>
              <a:rPr lang="tr-TR">
                <a:solidFill>
                  <a:srgbClr val="000000"/>
                </a:solidFill>
              </a:rPr>
              <a:t> </a:t>
            </a:r>
          </a:p>
        </p:txBody>
      </p:sp>
      <p:sp>
        <p:nvSpPr>
          <p:cNvPr id="18"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çerik Yer Tutucusu 6">
            <a:extLst>
              <a:ext uri="{FF2B5EF4-FFF2-40B4-BE49-F238E27FC236}">
                <a16:creationId xmlns:a16="http://schemas.microsoft.com/office/drawing/2014/main" xmlns="" id="{84282D33-7CE9-44D1-959F-51FB8749129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 b="5962"/>
          <a:stretch/>
        </p:blipFill>
        <p:spPr>
          <a:xfrm>
            <a:off x="0" y="907232"/>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1" name="Content Placeholder 10">
            <a:extLst>
              <a:ext uri="{FF2B5EF4-FFF2-40B4-BE49-F238E27FC236}">
                <a16:creationId xmlns:a16="http://schemas.microsoft.com/office/drawing/2014/main" xmlns="" id="{53A97FA1-F388-4670-BCC2-74AAE4C0DC2D}"/>
              </a:ext>
            </a:extLst>
          </p:cNvPr>
          <p:cNvSpPr>
            <a:spLocks noGrp="1"/>
          </p:cNvSpPr>
          <p:nvPr>
            <p:ph idx="1"/>
          </p:nvPr>
        </p:nvSpPr>
        <p:spPr>
          <a:xfrm>
            <a:off x="5317249" y="907232"/>
            <a:ext cx="6759732" cy="5867194"/>
          </a:xfrm>
        </p:spPr>
        <p:txBody>
          <a:bodyPr anchor="ctr">
            <a:normAutofit/>
          </a:bodyPr>
          <a:lstStyle/>
          <a:p>
            <a:r>
              <a:rPr lang="tr-TR" sz="1800" dirty="0">
                <a:solidFill>
                  <a:srgbClr val="202122"/>
                </a:solidFill>
                <a:latin typeface="Arial" panose="020B0604020202020204" pitchFamily="34" charset="0"/>
              </a:rPr>
              <a:t>Çocuk istismarı ve ihmali tüm dünya ülkeleri ve kültürleri için ortak bir sorun</a:t>
            </a:r>
          </a:p>
          <a:p>
            <a:endParaRPr lang="tr-TR" sz="1800" dirty="0"/>
          </a:p>
          <a:p>
            <a:r>
              <a:rPr lang="tr-TR" sz="1800" b="0" i="0" dirty="0" err="1">
                <a:solidFill>
                  <a:srgbClr val="202122"/>
                </a:solidFill>
                <a:effectLst/>
                <a:latin typeface="Arial" panose="020B0604020202020204" pitchFamily="34" charset="0"/>
              </a:rPr>
              <a:t>Türkiyede</a:t>
            </a:r>
            <a:r>
              <a:rPr lang="tr-TR" sz="1800" b="0" i="0" dirty="0">
                <a:solidFill>
                  <a:srgbClr val="202122"/>
                </a:solidFill>
                <a:effectLst/>
                <a:latin typeface="Arial" panose="020B0604020202020204" pitchFamily="34" charset="0"/>
              </a:rPr>
              <a:t> çocuk istismarı oranı yapılan çalışmalarda %10 ila %53 arasında değişmektedir.</a:t>
            </a:r>
          </a:p>
          <a:p>
            <a:pPr>
              <a:buFont typeface="Arial" charset="0"/>
              <a:buNone/>
            </a:pPr>
            <a:endParaRPr lang="tr-TR" sz="1800" dirty="0"/>
          </a:p>
          <a:p>
            <a:r>
              <a:rPr lang="tr-TR" sz="1800" dirty="0">
                <a:solidFill>
                  <a:srgbClr val="FF0000"/>
                </a:solidFill>
                <a:latin typeface="Arial" panose="020B0604020202020204" pitchFamily="34" charset="0"/>
              </a:rPr>
              <a:t>Her yıl 1.6 milyon çocuğun fiziksel, cinsel, duygusal istismarın ya da ihmalin kurbanı olduğu!!! </a:t>
            </a:r>
          </a:p>
          <a:p>
            <a:endParaRPr lang="en-US" sz="1800" dirty="0">
              <a:solidFill>
                <a:srgbClr val="000000"/>
              </a:solidFill>
            </a:endParaRPr>
          </a:p>
          <a:p>
            <a:pPr>
              <a:buNone/>
            </a:pPr>
            <a:endParaRPr lang="tr-TR" sz="1800" b="0" i="0" u="none" strike="noStrike" dirty="0">
              <a:solidFill>
                <a:srgbClr val="0645AD"/>
              </a:solidFill>
              <a:effectLst/>
              <a:latin typeface="Arial" panose="020B0604020202020204" pitchFamily="34" charset="0"/>
              <a:hlinkClick r:id="rId4" tooltip="Hasta istismarı"/>
            </a:endParaRPr>
          </a:p>
        </p:txBody>
      </p:sp>
      <p:sp>
        <p:nvSpPr>
          <p:cNvPr id="8" name="7 Slayt Numarası Yer Tutucusu"/>
          <p:cNvSpPr>
            <a:spLocks noGrp="1"/>
          </p:cNvSpPr>
          <p:nvPr>
            <p:ph type="sldNum" sz="quarter" idx="12"/>
          </p:nvPr>
        </p:nvSpPr>
        <p:spPr/>
        <p:txBody>
          <a:bodyPr/>
          <a:lstStyle/>
          <a:p>
            <a:fld id="{FE0DC28E-94C5-4096-8A97-8979155C857B}" type="slidenum">
              <a:rPr lang="tr-TR" smtClean="0"/>
              <a:pPr/>
              <a:t>3</a:t>
            </a:fld>
            <a:endParaRPr lang="tr-TR"/>
          </a:p>
        </p:txBody>
      </p:sp>
      <p:sp>
        <p:nvSpPr>
          <p:cNvPr id="9" name="8 Metin kutusu"/>
          <p:cNvSpPr txBox="1"/>
          <p:nvPr/>
        </p:nvSpPr>
        <p:spPr>
          <a:xfrm>
            <a:off x="4641010" y="741871"/>
            <a:ext cx="5658929" cy="840230"/>
          </a:xfrm>
          <a:prstGeom prst="rect">
            <a:avLst/>
          </a:prstGeom>
          <a:noFill/>
        </p:spPr>
        <p:txBody>
          <a:bodyPr wrap="square" rtlCol="0">
            <a:spAutoFit/>
          </a:bodyPr>
          <a:lstStyle/>
          <a:p>
            <a:pPr>
              <a:lnSpc>
                <a:spcPct val="90000"/>
              </a:lnSpc>
              <a:spcBef>
                <a:spcPct val="0"/>
              </a:spcBef>
            </a:pPr>
            <a:r>
              <a:rPr lang="tr-TR" sz="5400" dirty="0">
                <a:solidFill>
                  <a:srgbClr val="0070C0"/>
                </a:solidFill>
                <a:latin typeface="RobotoCondensed-Regular"/>
                <a:ea typeface="+mj-ea"/>
                <a:cs typeface="+mj-cs"/>
              </a:rPr>
              <a:t>Çocuk istismarı</a:t>
            </a:r>
          </a:p>
        </p:txBody>
      </p:sp>
    </p:spTree>
    <p:extLst>
      <p:ext uri="{BB962C8B-B14F-4D97-AF65-F5344CB8AC3E}">
        <p14:creationId xmlns:p14="http://schemas.microsoft.com/office/powerpoint/2010/main" val="244509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26057" y="2083967"/>
            <a:ext cx="7831347" cy="4351338"/>
          </a:xfrm>
        </p:spPr>
        <p:txBody>
          <a:bodyPr>
            <a:normAutofit/>
          </a:bodyPr>
          <a:lstStyle/>
          <a:p>
            <a:r>
              <a:rPr lang="tr-TR" sz="2000" dirty="0"/>
              <a:t>Görüşmeyi özel olarak yapın </a:t>
            </a:r>
          </a:p>
          <a:p>
            <a:r>
              <a:rPr lang="tr-TR" sz="2000" dirty="0">
                <a:solidFill>
                  <a:srgbClr val="FF0000"/>
                </a:solidFill>
              </a:rPr>
              <a:t>Çocuğa cevaplar önermeyin, yönlendirici sorular sormayın. </a:t>
            </a:r>
          </a:p>
          <a:p>
            <a:r>
              <a:rPr lang="tr-TR" sz="2000" dirty="0"/>
              <a:t>Çocuğun size güvendiğinden emin olun. </a:t>
            </a:r>
          </a:p>
          <a:p>
            <a:r>
              <a:rPr lang="tr-TR" sz="2000" dirty="0">
                <a:solidFill>
                  <a:srgbClr val="FF0000"/>
                </a:solidFill>
              </a:rPr>
              <a:t>Çocuğun “başı belada” veya “hatalı” hissetmesine izin vermeyin, suçlamayın. </a:t>
            </a:r>
          </a:p>
          <a:p>
            <a:r>
              <a:rPr lang="tr-TR" sz="2000" dirty="0"/>
              <a:t>Çocukla görüşürken rahat bir ortamda, masa veya sırada karşısında değil, çocuğun göz hizasına denk gelecek şekilde oturun. </a:t>
            </a:r>
          </a:p>
          <a:p>
            <a:r>
              <a:rPr lang="tr-TR" sz="2000" dirty="0"/>
              <a:t>Göz temasını etkin şekilde sürdürün. </a:t>
            </a:r>
            <a:endParaRPr lang="tr-TR" sz="2000" dirty="0">
              <a:solidFill>
                <a:srgbClr val="FF0000"/>
              </a:solidFill>
            </a:endParaRPr>
          </a:p>
        </p:txBody>
      </p:sp>
      <p:sp>
        <p:nvSpPr>
          <p:cNvPr id="4" name="3 Slayt Numarası Yer Tutucusu"/>
          <p:cNvSpPr>
            <a:spLocks noGrp="1"/>
          </p:cNvSpPr>
          <p:nvPr>
            <p:ph type="sldNum" sz="quarter" idx="12"/>
          </p:nvPr>
        </p:nvSpPr>
        <p:spPr/>
        <p:txBody>
          <a:bodyPr/>
          <a:lstStyle/>
          <a:p>
            <a:fld id="{FE0DC28E-94C5-4096-8A97-8979155C857B}" type="slidenum">
              <a:rPr lang="tr-TR" smtClean="0"/>
              <a:pPr/>
              <a:t>30</a:t>
            </a:fld>
            <a:endParaRPr lang="tr-TR"/>
          </a:p>
        </p:txBody>
      </p:sp>
      <p:sp>
        <p:nvSpPr>
          <p:cNvPr id="5" name="1 Başlık"/>
          <p:cNvSpPr txBox="1">
            <a:spLocks/>
          </p:cNvSpPr>
          <p:nvPr/>
        </p:nvSpPr>
        <p:spPr>
          <a:xfrm>
            <a:off x="405441" y="641170"/>
            <a:ext cx="12447917"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a:ln>
                  <a:noFill/>
                </a:ln>
                <a:solidFill>
                  <a:schemeClr val="accent1">
                    <a:lumMod val="75000"/>
                  </a:schemeClr>
                </a:solidFill>
                <a:effectLst/>
                <a:uLnTx/>
                <a:uFillTx/>
                <a:latin typeface="+mj-lt"/>
                <a:ea typeface="+mj-ea"/>
                <a:cs typeface="+mj-cs"/>
              </a:rPr>
              <a:t>Çocukla görüşmede dikkat edilmesi gerekenler</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Ankara Analitik Çocuk Terapisi Hizmeti - Çocuk Terapisti"/>
          <p:cNvPicPr>
            <a:picLocks noChangeAspect="1" noChangeArrowheads="1"/>
          </p:cNvPicPr>
          <p:nvPr/>
        </p:nvPicPr>
        <p:blipFill>
          <a:blip r:embed="rId2"/>
          <a:srcRect/>
          <a:stretch>
            <a:fillRect/>
          </a:stretch>
        </p:blipFill>
        <p:spPr bwMode="auto">
          <a:xfrm>
            <a:off x="8100503" y="2053087"/>
            <a:ext cx="3182848" cy="317452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0947" y="2222440"/>
            <a:ext cx="10515600" cy="4351338"/>
          </a:xfrm>
        </p:spPr>
        <p:txBody>
          <a:bodyPr>
            <a:normAutofit/>
          </a:bodyPr>
          <a:lstStyle/>
          <a:p>
            <a:r>
              <a:rPr lang="tr-TR" sz="2400" dirty="0"/>
              <a:t>Çocuğun kendini rahatça ifade etmesinden emin olun. </a:t>
            </a:r>
          </a:p>
          <a:p>
            <a:r>
              <a:rPr lang="tr-TR" sz="2400" dirty="0">
                <a:solidFill>
                  <a:srgbClr val="FF0000"/>
                </a:solidFill>
              </a:rPr>
              <a:t>Çocuğun kelime veya dil seçimini küçümsemeyin veya eleştirmeyin.</a:t>
            </a:r>
          </a:p>
          <a:p>
            <a:r>
              <a:rPr lang="tr-TR" sz="2400" dirty="0"/>
              <a:t>Okulda çocukla konuşmaya en yetkin kişi olduğunuzdan emin olun. </a:t>
            </a:r>
          </a:p>
          <a:p>
            <a:r>
              <a:rPr lang="tr-TR" sz="2400" dirty="0">
                <a:solidFill>
                  <a:srgbClr val="FF0000"/>
                </a:solidFill>
              </a:rPr>
              <a:t>Çocuğun gözünü korkutmayın, tehdit etmeyin veya öğüt vermeyin </a:t>
            </a:r>
          </a:p>
          <a:p>
            <a:r>
              <a:rPr lang="tr-TR" sz="2400" dirty="0"/>
              <a:t>Çocuğun anlatımlarının doğruluğunu test etmeye çalışmayın. </a:t>
            </a:r>
          </a:p>
          <a:p>
            <a:r>
              <a:rPr lang="tr-TR" sz="2400" dirty="0">
                <a:solidFill>
                  <a:srgbClr val="FF0000"/>
                </a:solidFill>
              </a:rPr>
              <a:t>Çocuğun vermek istemediği cevaplar için baskı yapmayın</a:t>
            </a:r>
            <a:r>
              <a:rPr lang="tr-TR" sz="2400" dirty="0"/>
              <a:t>. </a:t>
            </a:r>
          </a:p>
        </p:txBody>
      </p:sp>
      <p:sp>
        <p:nvSpPr>
          <p:cNvPr id="4" name="3 Slayt Numarası Yer Tutucusu"/>
          <p:cNvSpPr>
            <a:spLocks noGrp="1"/>
          </p:cNvSpPr>
          <p:nvPr>
            <p:ph type="sldNum" sz="quarter" idx="12"/>
          </p:nvPr>
        </p:nvSpPr>
        <p:spPr/>
        <p:txBody>
          <a:bodyPr/>
          <a:lstStyle/>
          <a:p>
            <a:fld id="{FE0DC28E-94C5-4096-8A97-8979155C857B}" type="slidenum">
              <a:rPr lang="tr-TR" smtClean="0"/>
              <a:pPr/>
              <a:t>31</a:t>
            </a:fld>
            <a:endParaRPr lang="tr-TR"/>
          </a:p>
        </p:txBody>
      </p:sp>
      <p:sp>
        <p:nvSpPr>
          <p:cNvPr id="8" name="1 Başlık"/>
          <p:cNvSpPr txBox="1">
            <a:spLocks noGrp="1"/>
          </p:cNvSpPr>
          <p:nvPr>
            <p:ph type="title"/>
          </p:nvPr>
        </p:nvSpPr>
        <p:spPr>
          <a:xfrm>
            <a:off x="484517" y="632544"/>
            <a:ext cx="11100758"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a:ln>
                  <a:noFill/>
                </a:ln>
                <a:solidFill>
                  <a:schemeClr val="accent1">
                    <a:lumMod val="75000"/>
                  </a:schemeClr>
                </a:solidFill>
                <a:effectLst/>
                <a:uLnTx/>
                <a:uFillTx/>
                <a:latin typeface="+mj-lt"/>
                <a:ea typeface="+mj-ea"/>
                <a:cs typeface="+mj-cs"/>
              </a:rPr>
              <a:t>Çocukla görüşmede dikkat edilmesi gerekenler</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a:t>Açık uçlu sorular sorun </a:t>
            </a:r>
          </a:p>
          <a:p>
            <a:r>
              <a:rPr lang="tr-TR" sz="2400" dirty="0"/>
              <a:t>Çocuğun kendi hikayesini kendi ifadeleri ile anlatmasına fırsat verin </a:t>
            </a:r>
          </a:p>
          <a:p>
            <a:r>
              <a:rPr lang="tr-TR" sz="2400" dirty="0">
                <a:solidFill>
                  <a:srgbClr val="FF0000"/>
                </a:solidFill>
              </a:rPr>
              <a:t>Çocuğun rahat davranmasını engelleyebileceğinden şaşırma, hayret etme vb. güçlü tepkilerden kaçının. </a:t>
            </a:r>
          </a:p>
          <a:p>
            <a:r>
              <a:rPr lang="tr-TR" sz="2400" dirty="0"/>
              <a:t>Çocuğu giysilerini çıkarmaya zorlamayın. </a:t>
            </a:r>
          </a:p>
          <a:p>
            <a:r>
              <a:rPr lang="tr-TR" sz="2400" dirty="0"/>
              <a:t>Görüşmeyi, grup şeklinde gerçekleştirmeyin, çocuğu bir yabancıyla yalnız bırakmayın.</a:t>
            </a:r>
          </a:p>
        </p:txBody>
      </p:sp>
      <p:sp>
        <p:nvSpPr>
          <p:cNvPr id="4" name="3 Slayt Numarası Yer Tutucusu"/>
          <p:cNvSpPr>
            <a:spLocks noGrp="1"/>
          </p:cNvSpPr>
          <p:nvPr>
            <p:ph type="sldNum" sz="quarter" idx="12"/>
          </p:nvPr>
        </p:nvSpPr>
        <p:spPr/>
        <p:txBody>
          <a:bodyPr/>
          <a:lstStyle/>
          <a:p>
            <a:fld id="{FE0DC28E-94C5-4096-8A97-8979155C857B}" type="slidenum">
              <a:rPr lang="tr-TR" smtClean="0"/>
              <a:pPr/>
              <a:t>32</a:t>
            </a:fld>
            <a:endParaRPr lang="tr-TR"/>
          </a:p>
        </p:txBody>
      </p:sp>
      <p:sp>
        <p:nvSpPr>
          <p:cNvPr id="6" name="1 Başlık"/>
          <p:cNvSpPr txBox="1">
            <a:spLocks noGrp="1"/>
          </p:cNvSpPr>
          <p:nvPr>
            <p:ph type="title"/>
          </p:nvPr>
        </p:nvSpPr>
        <p:spPr>
          <a:xfrm>
            <a:off x="838200" y="365125"/>
            <a:ext cx="10971362"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a:ln>
                  <a:noFill/>
                </a:ln>
                <a:solidFill>
                  <a:schemeClr val="accent1">
                    <a:lumMod val="75000"/>
                  </a:schemeClr>
                </a:solidFill>
                <a:effectLst/>
                <a:uLnTx/>
                <a:uFillTx/>
                <a:latin typeface="+mj-lt"/>
                <a:ea typeface="+mj-ea"/>
                <a:cs typeface="+mj-cs"/>
              </a:rPr>
              <a:t>Çocukla görüşmede dikkat edilmesi gerekenler</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5453" y="1989527"/>
            <a:ext cx="6977332" cy="4351338"/>
          </a:xfrm>
        </p:spPr>
        <p:txBody>
          <a:bodyPr>
            <a:normAutofit/>
          </a:bodyPr>
          <a:lstStyle/>
          <a:p>
            <a:r>
              <a:rPr lang="tr-TR" sz="2400" dirty="0"/>
              <a:t>Görüşmenin gizli olduğunu, içeriğinin sınıf arkadaşları veya bilmesine gerek olmayan diğer kişilerle paylaşılmayacağını söyleyin. </a:t>
            </a:r>
          </a:p>
          <a:p>
            <a:r>
              <a:rPr lang="tr-TR" sz="2400" dirty="0">
                <a:solidFill>
                  <a:srgbClr val="FF0000"/>
                </a:solidFill>
              </a:rPr>
              <a:t>Çok fazla konuşmayın. </a:t>
            </a:r>
          </a:p>
          <a:p>
            <a:r>
              <a:rPr lang="tr-TR" sz="2400" dirty="0"/>
              <a:t>Çocuğun anladığı dilde iletişim kurun. </a:t>
            </a:r>
          </a:p>
          <a:p>
            <a:r>
              <a:rPr lang="tr-TR" sz="2400" dirty="0">
                <a:solidFill>
                  <a:srgbClr val="FF0000"/>
                </a:solidFill>
              </a:rPr>
              <a:t>Çocuğun sözünü kesip onunla tartışmayın </a:t>
            </a:r>
          </a:p>
          <a:p>
            <a:r>
              <a:rPr lang="tr-TR" sz="2400" dirty="0"/>
              <a:t>Çocuktan anlaşılmayan kelimeleri / terimleri açıklamalarını isteyin. </a:t>
            </a:r>
          </a:p>
        </p:txBody>
      </p:sp>
      <p:sp>
        <p:nvSpPr>
          <p:cNvPr id="4" name="3 Slayt Numarası Yer Tutucusu"/>
          <p:cNvSpPr>
            <a:spLocks noGrp="1"/>
          </p:cNvSpPr>
          <p:nvPr>
            <p:ph type="sldNum" sz="quarter" idx="12"/>
          </p:nvPr>
        </p:nvSpPr>
        <p:spPr/>
        <p:txBody>
          <a:bodyPr/>
          <a:lstStyle/>
          <a:p>
            <a:fld id="{FE0DC28E-94C5-4096-8A97-8979155C857B}" type="slidenum">
              <a:rPr lang="tr-TR" smtClean="0"/>
              <a:pPr/>
              <a:t>33</a:t>
            </a:fld>
            <a:endParaRPr lang="tr-TR"/>
          </a:p>
        </p:txBody>
      </p:sp>
      <p:sp>
        <p:nvSpPr>
          <p:cNvPr id="6" name="1 Başlık"/>
          <p:cNvSpPr txBox="1">
            <a:spLocks noGrp="1"/>
          </p:cNvSpPr>
          <p:nvPr>
            <p:ph type="title"/>
          </p:nvPr>
        </p:nvSpPr>
        <p:spPr>
          <a:xfrm>
            <a:off x="838200" y="365125"/>
            <a:ext cx="1083334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a:ln>
                  <a:noFill/>
                </a:ln>
                <a:solidFill>
                  <a:schemeClr val="accent1">
                    <a:lumMod val="75000"/>
                  </a:schemeClr>
                </a:solidFill>
                <a:effectLst/>
                <a:uLnTx/>
                <a:uFillTx/>
                <a:latin typeface="+mj-lt"/>
                <a:ea typeface="+mj-ea"/>
                <a:cs typeface="+mj-cs"/>
              </a:rPr>
              <a:t>Çocukla görüşmede dikkat edilmesi gerekenler</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292" name="Picture 4" descr="Kişisel İletişim Problemleri Videoları - Kişisel İletişim Problemleri Uzman  Cevapları."/>
          <p:cNvPicPr>
            <a:picLocks noChangeAspect="1" noChangeArrowheads="1"/>
          </p:cNvPicPr>
          <p:nvPr/>
        </p:nvPicPr>
        <p:blipFill>
          <a:blip r:embed="rId2"/>
          <a:srcRect/>
          <a:stretch>
            <a:fillRect/>
          </a:stretch>
        </p:blipFill>
        <p:spPr bwMode="auto">
          <a:xfrm>
            <a:off x="7841709" y="2096219"/>
            <a:ext cx="3364003" cy="28984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6045" y="537653"/>
            <a:ext cx="12447917" cy="1325563"/>
          </a:xfrm>
        </p:spPr>
        <p:txBody>
          <a:bodyPr/>
          <a:lstStyle/>
          <a:p>
            <a:r>
              <a:rPr lang="tr-TR" dirty="0">
                <a:solidFill>
                  <a:schemeClr val="accent1">
                    <a:lumMod val="75000"/>
                  </a:schemeClr>
                </a:solidFill>
              </a:rPr>
              <a:t>Çocukla görüşmede dikkat edilmesi gerekenler</a:t>
            </a:r>
            <a:endParaRPr lang="tr-TR" dirty="0"/>
          </a:p>
        </p:txBody>
      </p:sp>
      <p:sp>
        <p:nvSpPr>
          <p:cNvPr id="3" name="2 İçerik Yer Tutucusu"/>
          <p:cNvSpPr>
            <a:spLocks noGrp="1"/>
          </p:cNvSpPr>
          <p:nvPr>
            <p:ph idx="1"/>
          </p:nvPr>
        </p:nvSpPr>
        <p:spPr>
          <a:xfrm>
            <a:off x="838200" y="2239693"/>
            <a:ext cx="10515600" cy="4351338"/>
          </a:xfrm>
        </p:spPr>
        <p:txBody>
          <a:bodyPr>
            <a:normAutofit/>
          </a:bodyPr>
          <a:lstStyle/>
          <a:p>
            <a:r>
              <a:rPr lang="tr-TR" sz="2400" dirty="0"/>
              <a:t>Kullanılan dil ve kelimelerin çocuk tarafından anlaşıldığından emin olun </a:t>
            </a:r>
          </a:p>
          <a:p>
            <a:r>
              <a:rPr lang="tr-TR" sz="2400" dirty="0">
                <a:solidFill>
                  <a:srgbClr val="FF0000"/>
                </a:solidFill>
              </a:rPr>
              <a:t>Yargılayıcı ve eleştirel olmayın </a:t>
            </a:r>
          </a:p>
          <a:p>
            <a:r>
              <a:rPr lang="tr-TR" sz="2400" dirty="0"/>
              <a:t>Çocuk üzüldüğünde ve ağlamaya başladığında ilgisiz kalmayın veya tam tersi aşırı tepki vermeyin </a:t>
            </a:r>
          </a:p>
          <a:p>
            <a:r>
              <a:rPr lang="tr-TR" sz="2400" dirty="0">
                <a:solidFill>
                  <a:srgbClr val="FF0000"/>
                </a:solidFill>
              </a:rPr>
              <a:t>Çocuğu diğer çocuklarla kıyaslamayın</a:t>
            </a:r>
          </a:p>
          <a:p>
            <a:r>
              <a:rPr lang="tr-TR" sz="2400" dirty="0"/>
              <a:t>Çocuğun inançlarına ve yaşam biçimine saygı gösterin </a:t>
            </a:r>
          </a:p>
        </p:txBody>
      </p:sp>
      <p:sp>
        <p:nvSpPr>
          <p:cNvPr id="4" name="3 Slayt Numarası Yer Tutucusu"/>
          <p:cNvSpPr>
            <a:spLocks noGrp="1"/>
          </p:cNvSpPr>
          <p:nvPr>
            <p:ph type="sldNum" sz="quarter" idx="12"/>
          </p:nvPr>
        </p:nvSpPr>
        <p:spPr/>
        <p:txBody>
          <a:bodyPr/>
          <a:lstStyle/>
          <a:p>
            <a:fld id="{FE0DC28E-94C5-4096-8A97-8979155C857B}" type="slidenum">
              <a:rPr lang="tr-TR" smtClean="0"/>
              <a:pPr/>
              <a:t>34</a:t>
            </a:fld>
            <a:endParaRPr lang="tr-TR"/>
          </a:p>
        </p:txBody>
      </p:sp>
      <p:sp>
        <p:nvSpPr>
          <p:cNvPr id="11266" name="AutoShape 2" descr="Ünlem işareti stok fotoğraflar | Ünlem işareti telifsiz resimler, görseller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268" name="AutoShape 4" descr="Ünlem işareti stok fotoğraflar | Ünlem işareti telifsiz resimler, görseller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70" name="Picture 6" descr="Ünlem işareti stok fotoğraflar | Ünlem işareti telifsiz resimler, görseller  | Depositphotos"/>
          <p:cNvPicPr>
            <a:picLocks noChangeAspect="1" noChangeArrowheads="1"/>
          </p:cNvPicPr>
          <p:nvPr/>
        </p:nvPicPr>
        <p:blipFill>
          <a:blip r:embed="rId2"/>
          <a:srcRect/>
          <a:stretch>
            <a:fillRect/>
          </a:stretch>
        </p:blipFill>
        <p:spPr bwMode="auto">
          <a:xfrm>
            <a:off x="7789654" y="3631721"/>
            <a:ext cx="3851994" cy="312276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C2C2ACF-928B-4E53-97B1-674C07FC78B8}"/>
              </a:ext>
            </a:extLst>
          </p:cNvPr>
          <p:cNvSpPr>
            <a:spLocks noGrp="1"/>
          </p:cNvSpPr>
          <p:nvPr>
            <p:ph type="title"/>
          </p:nvPr>
        </p:nvSpPr>
        <p:spPr/>
        <p:txBody>
          <a:bodyPr/>
          <a:lstStyle/>
          <a:p>
            <a:r>
              <a:rPr lang="tr-TR"/>
              <a:t> </a:t>
            </a:r>
            <a:endParaRPr lang="tr-TR" dirty="0"/>
          </a:p>
        </p:txBody>
      </p:sp>
      <p:pic>
        <p:nvPicPr>
          <p:cNvPr id="5" name="İçerik Yer Tutucusu 4">
            <a:extLst>
              <a:ext uri="{FF2B5EF4-FFF2-40B4-BE49-F238E27FC236}">
                <a16:creationId xmlns:a16="http://schemas.microsoft.com/office/drawing/2014/main" xmlns="" id="{24E58D8C-8A4E-42BE-9805-ADBAD53B5F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75357"/>
            <a:ext cx="11877368" cy="5341221"/>
          </a:xfrm>
        </p:spPr>
      </p:pic>
      <p:sp>
        <p:nvSpPr>
          <p:cNvPr id="4" name="3 Slayt Numarası Yer Tutucusu"/>
          <p:cNvSpPr>
            <a:spLocks noGrp="1"/>
          </p:cNvSpPr>
          <p:nvPr>
            <p:ph type="sldNum" sz="quarter" idx="12"/>
          </p:nvPr>
        </p:nvSpPr>
        <p:spPr/>
        <p:txBody>
          <a:bodyPr/>
          <a:lstStyle/>
          <a:p>
            <a:fld id="{FE0DC28E-94C5-4096-8A97-8979155C857B}" type="slidenum">
              <a:rPr lang="tr-TR" smtClean="0"/>
              <a:pPr/>
              <a:t>35</a:t>
            </a:fld>
            <a:endParaRPr lang="tr-TR"/>
          </a:p>
        </p:txBody>
      </p:sp>
    </p:spTree>
    <p:extLst>
      <p:ext uri="{BB962C8B-B14F-4D97-AF65-F5344CB8AC3E}">
        <p14:creationId xmlns:p14="http://schemas.microsoft.com/office/powerpoint/2010/main" val="2497387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xmlns="" id="{6FA956CE-FC53-4D39-B95D-11EA197FF43C}"/>
              </a:ext>
            </a:extLst>
          </p:cNvPr>
          <p:cNvSpPr>
            <a:spLocks noGrp="1"/>
          </p:cNvSpPr>
          <p:nvPr>
            <p:ph type="title"/>
          </p:nvPr>
        </p:nvSpPr>
        <p:spPr>
          <a:xfrm>
            <a:off x="958506" y="800392"/>
            <a:ext cx="10264697" cy="855880"/>
          </a:xfrm>
        </p:spPr>
        <p:txBody>
          <a:bodyPr>
            <a:normAutofit/>
          </a:bodyPr>
          <a:lstStyle/>
          <a:p>
            <a:r>
              <a:rPr lang="tr-TR" sz="4000" dirty="0">
                <a:solidFill>
                  <a:srgbClr val="FFFFFF"/>
                </a:solidFill>
              </a:rPr>
              <a:t>Yasal yükümlülükler </a:t>
            </a:r>
          </a:p>
        </p:txBody>
      </p:sp>
      <p:sp>
        <p:nvSpPr>
          <p:cNvPr id="3" name="İçerik Yer Tutucusu 2">
            <a:extLst>
              <a:ext uri="{FF2B5EF4-FFF2-40B4-BE49-F238E27FC236}">
                <a16:creationId xmlns:a16="http://schemas.microsoft.com/office/drawing/2014/main" xmlns="" id="{3CC9B41D-81E7-4E1B-8D42-EDD22D87254D}"/>
              </a:ext>
            </a:extLst>
          </p:cNvPr>
          <p:cNvSpPr>
            <a:spLocks noGrp="1"/>
          </p:cNvSpPr>
          <p:nvPr>
            <p:ph idx="1"/>
          </p:nvPr>
        </p:nvSpPr>
        <p:spPr>
          <a:xfrm>
            <a:off x="968796" y="1632155"/>
            <a:ext cx="10578543" cy="5093109"/>
          </a:xfrm>
        </p:spPr>
        <p:txBody>
          <a:bodyPr anchor="ctr">
            <a:normAutofit/>
          </a:bodyPr>
          <a:lstStyle/>
          <a:p>
            <a:endParaRPr lang="tr-TR" sz="1600" b="0" i="1" u="none" strike="noStrike" baseline="0" dirty="0">
              <a:latin typeface="RobotoCondensed-Italic"/>
            </a:endParaRPr>
          </a:p>
          <a:p>
            <a:r>
              <a:rPr lang="tr-TR" sz="1600" b="0" i="1" u="none" strike="noStrike" baseline="0" dirty="0">
                <a:latin typeface="RobotoCondensed-Italic"/>
              </a:rPr>
              <a:t>Madde 279 (Kamu görevlisinin suçu bildirmemesi)</a:t>
            </a:r>
          </a:p>
          <a:p>
            <a:r>
              <a:rPr lang="tr-TR" sz="1600" b="0" i="0" u="none" strike="noStrike" baseline="0" dirty="0">
                <a:latin typeface="RobotoCondensed-Regular"/>
              </a:rPr>
              <a:t>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a:t>
            </a:r>
          </a:p>
          <a:p>
            <a:r>
              <a:rPr lang="tr-TR" sz="1600" b="0" i="1" u="none" strike="noStrike" baseline="0" dirty="0">
                <a:latin typeface="RobotoCondensed-Italic"/>
              </a:rPr>
              <a:t>Madde 280 (Sağlık mesleği mensuplarının suçu bildirmemesi)</a:t>
            </a:r>
          </a:p>
          <a:p>
            <a:r>
              <a:rPr lang="tr-TR" sz="1600" b="0" i="0" u="none" strike="noStrike" baseline="0" dirty="0">
                <a:latin typeface="RobotoCondensed-Regular"/>
              </a:rPr>
              <a:t>Görevini yaptığı sırada bir suçun işlendiği yönünde bir belirti ile karşılaşmasına rağmen, durumu yetkili makamlara bildirmeyen veya bu hususta gecikme gösteren sağlık mesleği mensubu, bir yıla kadar hapis cezası ile cezalandırılır.</a:t>
            </a:r>
          </a:p>
          <a:p>
            <a:r>
              <a:rPr lang="tr-TR" sz="1600" b="1" i="0" u="none" strike="noStrike" baseline="0" dirty="0">
                <a:latin typeface="RobotoCondensed-Bold"/>
              </a:rPr>
              <a:t>Çocuk Koruma Kanunu </a:t>
            </a:r>
            <a:r>
              <a:rPr lang="tr-TR" sz="1600" b="0" i="0" u="none" strike="noStrike" baseline="0" dirty="0">
                <a:latin typeface="RobotoCondensed-Regular"/>
              </a:rPr>
              <a:t>da 3. Maddesi ile; bedensel, zihinsel, ahlaki, sosyal ve duygusal gelişimi ile kişisel güvenliği tehlikede olan, ihmal veya istismar edilen çocukları “korunma ihtiyacı olan çocuk” olarak kabul etmekte; 6. maddesi ile de adli ve idari mercilere, kolluk görevlilerine, sağlık ve eğitim kuruluşlarına ve sivil toplum kuruluşlarına, korunma ihtiyacı olan çocuğu Aile, Çalışma ve Sosyal Hizmetler İl Müdürlüklerine bildirim yükümlülüğü getirmektedir.</a:t>
            </a:r>
          </a:p>
        </p:txBody>
      </p:sp>
      <p:sp>
        <p:nvSpPr>
          <p:cNvPr id="11" name="10 Slayt Numarası Yer Tutucusu"/>
          <p:cNvSpPr>
            <a:spLocks noGrp="1"/>
          </p:cNvSpPr>
          <p:nvPr>
            <p:ph type="sldNum" sz="quarter" idx="12"/>
          </p:nvPr>
        </p:nvSpPr>
        <p:spPr/>
        <p:txBody>
          <a:bodyPr/>
          <a:lstStyle/>
          <a:p>
            <a:fld id="{FE0DC28E-94C5-4096-8A97-8979155C857B}" type="slidenum">
              <a:rPr lang="tr-TR" smtClean="0"/>
              <a:pPr/>
              <a:t>36</a:t>
            </a:fld>
            <a:endParaRPr lang="tr-TR"/>
          </a:p>
        </p:txBody>
      </p:sp>
    </p:spTree>
    <p:extLst>
      <p:ext uri="{BB962C8B-B14F-4D97-AF65-F5344CB8AC3E}">
        <p14:creationId xmlns:p14="http://schemas.microsoft.com/office/powerpoint/2010/main" val="934617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C0CCF94-9536-4A63-8FF2-E37827C92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C970655A-F4C2-4D7E-BAB6-D3BFC5CAE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xmlns="" id="{46F2DCB5-5254-40B0-8A90-22A9200D3C87}"/>
              </a:ext>
            </a:extLst>
          </p:cNvPr>
          <p:cNvSpPr>
            <a:spLocks noGrp="1"/>
          </p:cNvSpPr>
          <p:nvPr>
            <p:ph type="title"/>
          </p:nvPr>
        </p:nvSpPr>
        <p:spPr>
          <a:xfrm>
            <a:off x="1184744" y="5198168"/>
            <a:ext cx="9859618" cy="642797"/>
          </a:xfrm>
        </p:spPr>
        <p:txBody>
          <a:bodyPr vert="horz" lIns="91440" tIns="45720" rIns="91440" bIns="45720" rtlCol="0" anchor="b">
            <a:normAutofit/>
          </a:bodyPr>
          <a:lstStyle/>
          <a:p>
            <a:pPr algn="ctr"/>
            <a:r>
              <a:rPr lang="en-US" sz="3600"/>
              <a:t>  </a:t>
            </a:r>
          </a:p>
        </p:txBody>
      </p:sp>
      <p:sp>
        <p:nvSpPr>
          <p:cNvPr id="16" name="Freeform: Shape 15">
            <a:extLst>
              <a:ext uri="{FF2B5EF4-FFF2-40B4-BE49-F238E27FC236}">
                <a16:creationId xmlns:a16="http://schemas.microsoft.com/office/drawing/2014/main" xmlns="" id="{3389D0BC-BA1D-4360-88F9-D9ECCBDAB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çerik Yer Tutucusu 6">
            <a:extLst>
              <a:ext uri="{FF2B5EF4-FFF2-40B4-BE49-F238E27FC236}">
                <a16:creationId xmlns:a16="http://schemas.microsoft.com/office/drawing/2014/main" xmlns="" id="{141B3532-1BDB-404E-ACBD-980B5E9676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61"/>
          <a:stretch/>
        </p:blipFill>
        <p:spPr>
          <a:xfrm>
            <a:off x="2079812" y="805515"/>
            <a:ext cx="8032376" cy="5260987"/>
          </a:xfrm>
          <a:prstGeom prst="rect">
            <a:avLst/>
          </a:prstGeom>
        </p:spPr>
      </p:pic>
      <p:sp>
        <p:nvSpPr>
          <p:cNvPr id="8" name="7 Slayt Numarası Yer Tutucusu"/>
          <p:cNvSpPr>
            <a:spLocks noGrp="1"/>
          </p:cNvSpPr>
          <p:nvPr>
            <p:ph type="sldNum" sz="quarter" idx="12"/>
          </p:nvPr>
        </p:nvSpPr>
        <p:spPr/>
        <p:txBody>
          <a:bodyPr/>
          <a:lstStyle/>
          <a:p>
            <a:fld id="{FE0DC28E-94C5-4096-8A97-8979155C857B}" type="slidenum">
              <a:rPr lang="tr-TR" smtClean="0"/>
              <a:pPr/>
              <a:t>37</a:t>
            </a:fld>
            <a:endParaRPr lang="tr-TR"/>
          </a:p>
        </p:txBody>
      </p:sp>
    </p:spTree>
    <p:extLst>
      <p:ext uri="{BB962C8B-B14F-4D97-AF65-F5344CB8AC3E}">
        <p14:creationId xmlns:p14="http://schemas.microsoft.com/office/powerpoint/2010/main" val="1263393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874505" y="728124"/>
            <a:ext cx="10363200" cy="1143000"/>
          </a:xfrm>
        </p:spPr>
        <p:txBody>
          <a:bodyPr rtlCol="0">
            <a:normAutofit/>
          </a:bodyPr>
          <a:lstStyle/>
          <a:p>
            <a:pPr eaLnBrk="1" fontAlgn="auto" hangingPunct="1">
              <a:spcAft>
                <a:spcPts val="0"/>
              </a:spcAft>
              <a:defRPr/>
            </a:pPr>
            <a:r>
              <a:rPr lang="tr-TR" sz="3600" b="1" dirty="0">
                <a:solidFill>
                  <a:srgbClr val="7030A0"/>
                </a:solidFill>
              </a:rPr>
              <a:t>Çocuklarımızı cinsel istismardan korumak için nasıl güçlendirebiliriz?</a:t>
            </a:r>
          </a:p>
        </p:txBody>
      </p:sp>
      <p:sp>
        <p:nvSpPr>
          <p:cNvPr id="32771" name="Rectangle 3"/>
          <p:cNvSpPr>
            <a:spLocks noGrp="1" noChangeArrowheads="1"/>
          </p:cNvSpPr>
          <p:nvPr>
            <p:ph idx="1"/>
          </p:nvPr>
        </p:nvSpPr>
        <p:spPr>
          <a:xfrm>
            <a:off x="1012166" y="2158491"/>
            <a:ext cx="9144000" cy="5307012"/>
          </a:xfrm>
        </p:spPr>
        <p:txBody>
          <a:bodyPr/>
          <a:lstStyle/>
          <a:p>
            <a:pPr eaLnBrk="1" hangingPunct="1">
              <a:buFont typeface="Wingdings" pitchFamily="2" charset="2"/>
              <a:buNone/>
            </a:pPr>
            <a:r>
              <a:rPr lang="tr-TR" altLang="en-US" dirty="0"/>
              <a:t> </a:t>
            </a:r>
            <a:r>
              <a:rPr lang="tr-TR" altLang="en-US" sz="2000" dirty="0">
                <a:solidFill>
                  <a:srgbClr val="FF0000"/>
                </a:solidFill>
              </a:rPr>
              <a:t>1-Güvenliklerini sağlamayı öğretin:</a:t>
            </a:r>
          </a:p>
          <a:p>
            <a:pPr eaLnBrk="1" hangingPunct="1">
              <a:buFont typeface="Wingdings" pitchFamily="2" charset="2"/>
              <a:buNone/>
            </a:pPr>
            <a:r>
              <a:rPr lang="tr-TR" altLang="en-US" sz="2000" dirty="0"/>
              <a:t>  Çocuklara güvende olma hakları olduğunu ve kimsenin bunu ellerinden alamayacağını söyleyin.</a:t>
            </a:r>
          </a:p>
          <a:p>
            <a:pPr eaLnBrk="1" hangingPunct="1">
              <a:buFont typeface="Wingdings" pitchFamily="2" charset="2"/>
              <a:buNone/>
            </a:pPr>
            <a:endParaRPr lang="tr-TR" altLang="en-US" sz="2000" dirty="0"/>
          </a:p>
          <a:p>
            <a:pPr eaLnBrk="1" hangingPunct="1">
              <a:buFont typeface="Arial" charset="0"/>
              <a:buNone/>
            </a:pPr>
            <a:r>
              <a:rPr lang="tr-TR" altLang="en-US" sz="2000" dirty="0"/>
              <a:t> </a:t>
            </a:r>
            <a:r>
              <a:rPr lang="tr-TR" altLang="en-US" sz="2000" dirty="0">
                <a:solidFill>
                  <a:srgbClr val="FF0000"/>
                </a:solidFill>
              </a:rPr>
              <a:t>2-Bedenlerini korumayı öğretin:</a:t>
            </a:r>
          </a:p>
          <a:p>
            <a:pPr eaLnBrk="1" hangingPunct="1">
              <a:buFont typeface="Wingdings" pitchFamily="2" charset="2"/>
              <a:buNone/>
            </a:pPr>
            <a:r>
              <a:rPr lang="tr-TR" altLang="en-US" sz="2000" dirty="0"/>
              <a:t>Çocuklarınıza bedenlerinin kendilerine ait olduğunu,özellikle iç çamaşırları ile kapatılan bölgelerin çok özel bölgeler olduğunu ve kimsenin bu bölgelere dokunma hakkının olmadığını anlatın.</a:t>
            </a:r>
          </a:p>
        </p:txBody>
      </p:sp>
      <p:sp>
        <p:nvSpPr>
          <p:cNvPr id="32772" name="4 Slayt Numarası Yer Tutucusu"/>
          <p:cNvSpPr>
            <a:spLocks noGrp="1"/>
          </p:cNvSpPr>
          <p:nvPr>
            <p:ph type="sldNum" sz="quarter" idx="12"/>
          </p:nvPr>
        </p:nvSpPr>
        <p:spPr bwMode="auto">
          <a:noFill/>
          <a:ln>
            <a:miter lim="800000"/>
            <a:headEnd/>
            <a:tailEnd/>
          </a:ln>
        </p:spPr>
        <p:txBody>
          <a:bodyPr/>
          <a:lstStyle/>
          <a:p>
            <a:fld id="{736BAB43-E04B-4538-AB61-DCEAC4C8B3B5}" type="slidenum">
              <a:rPr lang="tr-TR" altLang="en-US" sz="1400" smtClean="0">
                <a:latin typeface="Times New Roman" pitchFamily="18" charset="0"/>
              </a:rPr>
              <a:pPr/>
              <a:t>38</a:t>
            </a:fld>
            <a:endParaRPr lang="tr-TR" altLang="en-US" sz="1400">
              <a:latin typeface="Times New Roman" pitchFamily="18" charset="0"/>
            </a:endParaRPr>
          </a:p>
        </p:txBody>
      </p:sp>
      <p:pic>
        <p:nvPicPr>
          <p:cNvPr id="32773" name="3 Resim" descr="slide0001_image004.jpg"/>
          <p:cNvPicPr>
            <a:picLocks noChangeAspect="1"/>
          </p:cNvPicPr>
          <p:nvPr/>
        </p:nvPicPr>
        <p:blipFill>
          <a:blip r:embed="rId3"/>
          <a:srcRect b="19118"/>
          <a:stretch>
            <a:fillRect/>
          </a:stretch>
        </p:blipFill>
        <p:spPr bwMode="auto">
          <a:xfrm rot="10413856" flipV="1">
            <a:off x="8967079" y="4742045"/>
            <a:ext cx="2925233" cy="17224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çerik Yer Tutucusu 2"/>
          <p:cNvSpPr>
            <a:spLocks noGrp="1"/>
          </p:cNvSpPr>
          <p:nvPr>
            <p:ph idx="1"/>
          </p:nvPr>
        </p:nvSpPr>
        <p:spPr>
          <a:xfrm>
            <a:off x="862642" y="2135309"/>
            <a:ext cx="10580658" cy="3214687"/>
          </a:xfrm>
        </p:spPr>
        <p:txBody>
          <a:bodyPr/>
          <a:lstStyle/>
          <a:p>
            <a:pPr eaLnBrk="1" hangingPunct="1">
              <a:buFont typeface="Arial" charset="0"/>
              <a:buNone/>
            </a:pPr>
            <a:r>
              <a:rPr lang="tr-TR" altLang="en-US" sz="2000" dirty="0">
                <a:solidFill>
                  <a:srgbClr val="FF0000"/>
                </a:solidFill>
              </a:rPr>
              <a:t>3-Cinsel Eğitim : </a:t>
            </a:r>
          </a:p>
          <a:p>
            <a:pPr eaLnBrk="1" hangingPunct="1">
              <a:buFont typeface="Arial" charset="0"/>
              <a:buNone/>
            </a:pPr>
            <a:r>
              <a:rPr lang="tr-TR" altLang="en-US" sz="2000" dirty="0"/>
              <a:t>Çocuklarınız cinsellikten, cinsel organlarından bahsettiklerinde onları </a:t>
            </a:r>
            <a:r>
              <a:rPr lang="tr-TR" altLang="en-US" sz="2000" dirty="0">
                <a:solidFill>
                  <a:srgbClr val="FF0000"/>
                </a:solidFill>
              </a:rPr>
              <a:t>'ayıp, günah</a:t>
            </a:r>
            <a:r>
              <a:rPr lang="tr-TR" altLang="en-US" sz="2000" dirty="0"/>
              <a:t>' diyerek susturmayın</a:t>
            </a:r>
          </a:p>
          <a:p>
            <a:pPr eaLnBrk="1" hangingPunct="1">
              <a:buFont typeface="Arial" charset="0"/>
              <a:buNone/>
            </a:pPr>
            <a:r>
              <a:rPr lang="tr-TR" altLang="tr-TR" sz="2000" u="sng" dirty="0"/>
              <a:t>Cinsel konuları paylaşmaktan çocuklarınızın sorularını cevaplamaktan çekinmeyin</a:t>
            </a:r>
            <a:endParaRPr lang="tr-TR" altLang="en-US" sz="2000" u="sng" dirty="0"/>
          </a:p>
          <a:p>
            <a:pPr eaLnBrk="1" hangingPunct="1">
              <a:buFont typeface="Arial" charset="0"/>
              <a:buNone/>
            </a:pPr>
            <a:endParaRPr lang="tr-TR" altLang="en-US" sz="2000" dirty="0"/>
          </a:p>
          <a:p>
            <a:pPr eaLnBrk="1" hangingPunct="1">
              <a:buFont typeface="Arial" charset="0"/>
              <a:buNone/>
            </a:pPr>
            <a:r>
              <a:rPr lang="tr-TR" altLang="en-US" sz="2000" dirty="0">
                <a:solidFill>
                  <a:srgbClr val="FF0000"/>
                </a:solidFill>
              </a:rPr>
              <a:t>Yaş grupları için cinsel eğitime </a:t>
            </a:r>
            <a:r>
              <a:rPr lang="tr-TR" altLang="en-US" sz="2000" dirty="0"/>
              <a:t>yönelik pek çok kitap var, aileler bunları alıp gerek hikayeleri çocuklara okuyarak gerekse kendileri hangi konuda nasıl bilgi vermeleri gerektiğini öğrenerek çocuklarına doğru mesajları iletebilirler</a:t>
            </a:r>
            <a:endParaRPr lang="en-US" altLang="en-US" sz="2000" dirty="0"/>
          </a:p>
          <a:p>
            <a:pPr eaLnBrk="1" hangingPunct="1"/>
            <a:endParaRPr lang="en-US" altLang="en-US" dirty="0"/>
          </a:p>
        </p:txBody>
      </p:sp>
      <p:sp>
        <p:nvSpPr>
          <p:cNvPr id="33795" name="Slayt Numarası Yer Tutucusu 3"/>
          <p:cNvSpPr>
            <a:spLocks noGrp="1"/>
          </p:cNvSpPr>
          <p:nvPr>
            <p:ph type="sldNum" sz="quarter" idx="12"/>
          </p:nvPr>
        </p:nvSpPr>
        <p:spPr bwMode="auto">
          <a:noFill/>
          <a:ln>
            <a:miter lim="800000"/>
            <a:headEnd/>
            <a:tailEnd/>
          </a:ln>
        </p:spPr>
        <p:txBody>
          <a:bodyPr/>
          <a:lstStyle/>
          <a:p>
            <a:fld id="{FD1C613A-2AE6-49D1-96BC-BE02EAE2B8BA}" type="slidenum">
              <a:rPr lang="tr-TR" altLang="en-US" smtClean="0"/>
              <a:pPr/>
              <a:t>39</a:t>
            </a:fld>
            <a:endParaRPr lang="tr-TR" altLang="en-US"/>
          </a:p>
        </p:txBody>
      </p:sp>
      <p:sp>
        <p:nvSpPr>
          <p:cNvPr id="5" name="Metin kutusu 4"/>
          <p:cNvSpPr txBox="1"/>
          <p:nvPr/>
        </p:nvSpPr>
        <p:spPr>
          <a:xfrm>
            <a:off x="864440" y="592407"/>
            <a:ext cx="10191749" cy="1200150"/>
          </a:xfrm>
          <a:prstGeom prst="rect">
            <a:avLst/>
          </a:prstGeom>
          <a:noFill/>
        </p:spPr>
        <p:txBody>
          <a:bodyPr>
            <a:spAutoFit/>
          </a:bodyPr>
          <a:lstStyle/>
          <a:p>
            <a:pPr defTabSz="457200" eaLnBrk="1" hangingPunct="1">
              <a:defRPr/>
            </a:pPr>
            <a:r>
              <a:rPr lang="tr-TR" sz="3600" b="1" dirty="0">
                <a:ln w="3175" cmpd="sng">
                  <a:noFill/>
                </a:ln>
                <a:solidFill>
                  <a:srgbClr val="7030A0"/>
                </a:solidFill>
                <a:latin typeface="+mj-lt"/>
                <a:ea typeface="+mj-ea"/>
                <a:cs typeface="+mj-cs"/>
              </a:rPr>
              <a:t>Çocuklarımızı cinsel istismardan korumak için nasıl güçlendirebiliriz?</a:t>
            </a:r>
            <a:endParaRPr lang="en-US" sz="3600" b="1" dirty="0">
              <a:ln w="3175" cmpd="sng">
                <a:noFill/>
              </a:ln>
              <a:solidFill>
                <a:srgbClr val="7030A0"/>
              </a:solidFill>
              <a:latin typeface="+mj-lt"/>
              <a:ea typeface="+mj-ea"/>
              <a:cs typeface="+mj-cs"/>
            </a:endParaRPr>
          </a:p>
        </p:txBody>
      </p:sp>
      <p:pic>
        <p:nvPicPr>
          <p:cNvPr id="33797" name="3 Resim" descr="slide0001_image004.jpg"/>
          <p:cNvPicPr>
            <a:picLocks noChangeAspect="1"/>
          </p:cNvPicPr>
          <p:nvPr/>
        </p:nvPicPr>
        <p:blipFill>
          <a:blip r:embed="rId2"/>
          <a:srcRect b="19118"/>
          <a:stretch>
            <a:fillRect/>
          </a:stretch>
        </p:blipFill>
        <p:spPr bwMode="auto">
          <a:xfrm rot="10413856" flipV="1">
            <a:off x="8814879" y="4948000"/>
            <a:ext cx="2542116" cy="13430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A9ECF4AB-2AA3-48B7-8230-EA3DEA7C764B}"/>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 </a:t>
            </a:r>
          </a:p>
        </p:txBody>
      </p:sp>
      <p:sp>
        <p:nvSpPr>
          <p:cNvPr id="4" name="İçerik Yer Tutucusu 3">
            <a:extLst>
              <a:ext uri="{FF2B5EF4-FFF2-40B4-BE49-F238E27FC236}">
                <a16:creationId xmlns:a16="http://schemas.microsoft.com/office/drawing/2014/main" xmlns="" id="{F2D7B7BF-D401-49A9-BF8E-473741F11C4A}"/>
              </a:ext>
            </a:extLst>
          </p:cNvPr>
          <p:cNvSpPr>
            <a:spLocks noGrp="1"/>
          </p:cNvSpPr>
          <p:nvPr>
            <p:ph sz="half" idx="2"/>
          </p:nvPr>
        </p:nvSpPr>
        <p:spPr>
          <a:xfrm>
            <a:off x="946514" y="1912098"/>
            <a:ext cx="6515335" cy="5545392"/>
          </a:xfrm>
        </p:spPr>
        <p:txBody>
          <a:bodyPr vert="horz" lIns="91440" tIns="45720" rIns="91440" bIns="45720" rtlCol="0" anchor="t">
            <a:normAutofit/>
          </a:bodyPr>
          <a:lstStyle/>
          <a:p>
            <a:r>
              <a:rPr lang="en-US" sz="2000" b="0" i="0" dirty="0" err="1">
                <a:effectLst/>
              </a:rPr>
              <a:t>Cinsel</a:t>
            </a:r>
            <a:r>
              <a:rPr lang="en-US" sz="2000" b="0" i="0" dirty="0">
                <a:effectLst/>
              </a:rPr>
              <a:t> </a:t>
            </a:r>
            <a:r>
              <a:rPr lang="en-US" sz="2000" b="0" i="0" dirty="0" err="1">
                <a:effectLst/>
              </a:rPr>
              <a:t>istismara</a:t>
            </a:r>
            <a:r>
              <a:rPr lang="en-US" sz="2000" b="0" i="0" dirty="0">
                <a:effectLst/>
              </a:rPr>
              <a:t> </a:t>
            </a:r>
            <a:r>
              <a:rPr lang="en-US" sz="2000" b="0" i="0" dirty="0" err="1">
                <a:effectLst/>
              </a:rPr>
              <a:t>maruz</a:t>
            </a:r>
            <a:r>
              <a:rPr lang="en-US" sz="2000" b="0" i="0" dirty="0">
                <a:effectLst/>
              </a:rPr>
              <a:t> </a:t>
            </a:r>
            <a:r>
              <a:rPr lang="en-US" sz="2000" b="0" i="0" dirty="0" err="1">
                <a:effectLst/>
              </a:rPr>
              <a:t>kalan</a:t>
            </a:r>
            <a:r>
              <a:rPr lang="en-US" sz="2000" b="0" i="0" dirty="0">
                <a:effectLst/>
              </a:rPr>
              <a:t> </a:t>
            </a:r>
            <a:r>
              <a:rPr lang="en-US" sz="2000" b="0" i="0" dirty="0" err="1">
                <a:effectLst/>
              </a:rPr>
              <a:t>çocukların</a:t>
            </a:r>
            <a:r>
              <a:rPr lang="en-US" sz="2000" b="0" i="0" dirty="0">
                <a:effectLst/>
              </a:rPr>
              <a:t> </a:t>
            </a:r>
            <a:r>
              <a:rPr lang="en-US" sz="2000" b="0" i="0" dirty="0" err="1">
                <a:effectLst/>
              </a:rPr>
              <a:t>yaşa</a:t>
            </a:r>
            <a:r>
              <a:rPr lang="en-US" sz="2000" b="0" i="0" dirty="0">
                <a:effectLst/>
              </a:rPr>
              <a:t> </a:t>
            </a:r>
            <a:r>
              <a:rPr lang="en-US" sz="2000" b="0" i="0" dirty="0" err="1">
                <a:effectLst/>
              </a:rPr>
              <a:t>göre</a:t>
            </a:r>
            <a:r>
              <a:rPr lang="en-US" sz="2000" b="0" i="0" dirty="0">
                <a:effectLst/>
              </a:rPr>
              <a:t> </a:t>
            </a:r>
            <a:r>
              <a:rPr lang="en-US" sz="2000" b="0" i="0" dirty="0" err="1">
                <a:effectLst/>
              </a:rPr>
              <a:t>dağılımları</a:t>
            </a:r>
            <a:endParaRPr lang="tr-TR" sz="2000" b="0" i="0" dirty="0">
              <a:effectLst/>
            </a:endParaRPr>
          </a:p>
          <a:p>
            <a:r>
              <a:rPr lang="en-US" sz="2000" b="0" i="0" dirty="0">
                <a:effectLst/>
              </a:rPr>
              <a:t>%30'unun 2-5, </a:t>
            </a:r>
            <a:endParaRPr lang="tr-TR" sz="2000" b="0" i="0" dirty="0">
              <a:effectLst/>
            </a:endParaRPr>
          </a:p>
          <a:p>
            <a:r>
              <a:rPr lang="en-US" sz="2000" b="0" i="0" dirty="0">
                <a:effectLst/>
              </a:rPr>
              <a:t>%40'ının</a:t>
            </a:r>
            <a:r>
              <a:rPr lang="tr-TR" sz="2000" b="0" i="0" dirty="0">
                <a:effectLst/>
              </a:rPr>
              <a:t> </a:t>
            </a:r>
            <a:r>
              <a:rPr lang="en-US" sz="2000" b="0" i="0" dirty="0">
                <a:effectLst/>
              </a:rPr>
              <a:t> 6-10,</a:t>
            </a:r>
            <a:endParaRPr lang="tr-TR" sz="2000" b="0" i="0" dirty="0">
              <a:effectLst/>
            </a:endParaRPr>
          </a:p>
          <a:p>
            <a:r>
              <a:rPr lang="en-US" sz="2000" b="0" i="0" dirty="0">
                <a:effectLst/>
              </a:rPr>
              <a:t>%30'unun 11 - 17 </a:t>
            </a:r>
            <a:r>
              <a:rPr lang="en-US" sz="2000" b="0" i="0" dirty="0" err="1">
                <a:effectLst/>
              </a:rPr>
              <a:t>yaş</a:t>
            </a:r>
            <a:endParaRPr lang="tr-TR" sz="2000" b="0" i="0" dirty="0">
              <a:effectLst/>
            </a:endParaRPr>
          </a:p>
          <a:p>
            <a:pPr>
              <a:buNone/>
            </a:pPr>
            <a:r>
              <a:rPr lang="en-US" sz="2000" b="0" i="0" dirty="0">
                <a:effectLst/>
              </a:rPr>
              <a:t> </a:t>
            </a:r>
          </a:p>
          <a:p>
            <a:r>
              <a:rPr lang="en-US" sz="2000" b="0" i="0" dirty="0">
                <a:effectLst/>
              </a:rPr>
              <a:t>Bir </a:t>
            </a:r>
            <a:r>
              <a:rPr lang="en-US" sz="2000" b="0" i="0" dirty="0" err="1">
                <a:effectLst/>
              </a:rPr>
              <a:t>başka</a:t>
            </a:r>
            <a:r>
              <a:rPr lang="en-US" sz="2000" b="0" i="0" dirty="0">
                <a:effectLst/>
              </a:rPr>
              <a:t> </a:t>
            </a:r>
            <a:r>
              <a:rPr lang="en-US" sz="2000" b="0" i="0" dirty="0" err="1">
                <a:effectLst/>
              </a:rPr>
              <a:t>deyişle</a:t>
            </a:r>
            <a:r>
              <a:rPr lang="en-US" sz="2000" b="0" i="0" dirty="0">
                <a:effectLst/>
              </a:rPr>
              <a:t> </a:t>
            </a:r>
            <a:r>
              <a:rPr lang="en-US" sz="2000" b="1" i="0" u="sng" dirty="0" err="1">
                <a:effectLst/>
              </a:rPr>
              <a:t>olguların</a:t>
            </a:r>
            <a:r>
              <a:rPr lang="en-US" sz="2000" b="1" i="0" u="sng" dirty="0">
                <a:effectLst/>
              </a:rPr>
              <a:t> %70'ini</a:t>
            </a:r>
            <a:r>
              <a:rPr lang="tr-TR" sz="2000" b="1" i="0" u="sng" dirty="0">
                <a:effectLst/>
              </a:rPr>
              <a:t> 10 YAŞ ALTI ÇOCUKLAR</a:t>
            </a:r>
          </a:p>
          <a:p>
            <a:pPr>
              <a:buNone/>
            </a:pPr>
            <a:endParaRPr lang="en-US" sz="2000" b="1" i="0" u="sng" dirty="0">
              <a:effectLst/>
            </a:endParaRPr>
          </a:p>
        </p:txBody>
      </p:sp>
      <p:sp>
        <p:nvSpPr>
          <p:cNvPr id="27" name="Rectangle 26">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çerik Yer Tutucusu 6">
            <a:extLst>
              <a:ext uri="{FF2B5EF4-FFF2-40B4-BE49-F238E27FC236}">
                <a16:creationId xmlns:a16="http://schemas.microsoft.com/office/drawing/2014/main" xmlns="" id="{84282D33-7CE9-44D1-959F-51FB8749129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 b="5962"/>
          <a:stretch/>
        </p:blipFill>
        <p:spPr>
          <a:xfrm>
            <a:off x="7668883" y="519043"/>
            <a:ext cx="4199666"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0" name="9 Slayt Numarası Yer Tutucusu"/>
          <p:cNvSpPr>
            <a:spLocks noGrp="1"/>
          </p:cNvSpPr>
          <p:nvPr>
            <p:ph type="sldNum" sz="quarter" idx="12"/>
          </p:nvPr>
        </p:nvSpPr>
        <p:spPr/>
        <p:txBody>
          <a:bodyPr/>
          <a:lstStyle/>
          <a:p>
            <a:fld id="{FE0DC28E-94C5-4096-8A97-8979155C857B}" type="slidenum">
              <a:rPr lang="tr-TR" smtClean="0"/>
              <a:pPr/>
              <a:t>4</a:t>
            </a:fld>
            <a:endParaRPr lang="tr-TR"/>
          </a:p>
        </p:txBody>
      </p:sp>
      <p:sp>
        <p:nvSpPr>
          <p:cNvPr id="11" name="10 Metin kutusu"/>
          <p:cNvSpPr txBox="1"/>
          <p:nvPr/>
        </p:nvSpPr>
        <p:spPr>
          <a:xfrm>
            <a:off x="862641" y="750498"/>
            <a:ext cx="5658929" cy="840230"/>
          </a:xfrm>
          <a:prstGeom prst="rect">
            <a:avLst/>
          </a:prstGeom>
          <a:noFill/>
        </p:spPr>
        <p:txBody>
          <a:bodyPr wrap="square" rtlCol="0">
            <a:spAutoFit/>
          </a:bodyPr>
          <a:lstStyle/>
          <a:p>
            <a:pPr>
              <a:lnSpc>
                <a:spcPct val="90000"/>
              </a:lnSpc>
              <a:spcBef>
                <a:spcPct val="0"/>
              </a:spcBef>
            </a:pPr>
            <a:r>
              <a:rPr lang="tr-TR" sz="5400" dirty="0">
                <a:solidFill>
                  <a:schemeClr val="accent1">
                    <a:lumMod val="75000"/>
                  </a:schemeClr>
                </a:solidFill>
                <a:latin typeface="RobotoCondensed-Regular"/>
                <a:ea typeface="+mj-ea"/>
                <a:cs typeface="+mj-cs"/>
              </a:rPr>
              <a:t>Çocuk istismarı</a:t>
            </a:r>
          </a:p>
        </p:txBody>
      </p:sp>
    </p:spTree>
    <p:extLst>
      <p:ext uri="{BB962C8B-B14F-4D97-AF65-F5344CB8AC3E}">
        <p14:creationId xmlns:p14="http://schemas.microsoft.com/office/powerpoint/2010/main" val="3478016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Slayt Numarası Yer Tutucusu"/>
          <p:cNvSpPr>
            <a:spLocks noGrp="1"/>
          </p:cNvSpPr>
          <p:nvPr>
            <p:ph type="sldNum" sz="quarter" idx="12"/>
          </p:nvPr>
        </p:nvSpPr>
        <p:spPr/>
        <p:txBody>
          <a:bodyPr/>
          <a:lstStyle/>
          <a:p>
            <a:fld id="{FE0DC28E-94C5-4096-8A97-8979155C857B}" type="slidenum">
              <a:rPr lang="tr-TR" smtClean="0"/>
              <a:pPr/>
              <a:t>40</a:t>
            </a:fld>
            <a:endParaRPr lang="tr-TR"/>
          </a:p>
        </p:txBody>
      </p:sp>
      <p:pic>
        <p:nvPicPr>
          <p:cNvPr id="59394" name="Picture 2" descr="Çocuklarımızla Cinsellik Hakkında Nasıl Konuşmalı? - Bengi Kitabı"/>
          <p:cNvPicPr>
            <a:picLocks noChangeAspect="1" noChangeArrowheads="1"/>
          </p:cNvPicPr>
          <p:nvPr/>
        </p:nvPicPr>
        <p:blipFill>
          <a:blip r:embed="rId2"/>
          <a:srcRect/>
          <a:stretch>
            <a:fillRect/>
          </a:stretch>
        </p:blipFill>
        <p:spPr bwMode="auto">
          <a:xfrm>
            <a:off x="198707" y="362309"/>
            <a:ext cx="5235933" cy="4762500"/>
          </a:xfrm>
          <a:prstGeom prst="rect">
            <a:avLst/>
          </a:prstGeom>
          <a:noFill/>
        </p:spPr>
      </p:pic>
      <p:pic>
        <p:nvPicPr>
          <p:cNvPr id="59396" name="Picture 4" descr="https://b2bc.ams3.cdn.digitaloceanspaces.com/stoktankitap/image/69152/2804053.jpg"/>
          <p:cNvPicPr>
            <a:picLocks noChangeAspect="1" noChangeArrowheads="1"/>
          </p:cNvPicPr>
          <p:nvPr/>
        </p:nvPicPr>
        <p:blipFill>
          <a:blip r:embed="rId3"/>
          <a:srcRect/>
          <a:stretch>
            <a:fillRect/>
          </a:stretch>
        </p:blipFill>
        <p:spPr bwMode="auto">
          <a:xfrm>
            <a:off x="4416858" y="2863250"/>
            <a:ext cx="3907467" cy="3848101"/>
          </a:xfrm>
          <a:prstGeom prst="rect">
            <a:avLst/>
          </a:prstGeom>
          <a:noFill/>
        </p:spPr>
      </p:pic>
      <p:pic>
        <p:nvPicPr>
          <p:cNvPr id="59398" name="Picture 6" descr="KitapKurduAnne - Çocuklar İçin Cinsel Eğitim Öyküleri - Çocuklar için"/>
          <p:cNvPicPr>
            <a:picLocks noChangeAspect="1" noChangeArrowheads="1"/>
          </p:cNvPicPr>
          <p:nvPr/>
        </p:nvPicPr>
        <p:blipFill>
          <a:blip r:embed="rId4"/>
          <a:srcRect/>
          <a:stretch>
            <a:fillRect/>
          </a:stretch>
        </p:blipFill>
        <p:spPr bwMode="auto">
          <a:xfrm>
            <a:off x="7582618" y="284540"/>
            <a:ext cx="4322687" cy="405454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a:xfrm>
            <a:off x="814917" y="457201"/>
            <a:ext cx="10767483" cy="1603375"/>
          </a:xfrm>
        </p:spPr>
        <p:txBody>
          <a:bodyPr/>
          <a:lstStyle/>
          <a:p>
            <a:pPr eaLnBrk="1" hangingPunct="1"/>
            <a:r>
              <a:rPr lang="tr-TR" altLang="en-US" b="1">
                <a:ln>
                  <a:noFill/>
                </a:ln>
                <a:solidFill>
                  <a:srgbClr val="7030A0"/>
                </a:solidFill>
              </a:rPr>
              <a:t>Çocuklarımızı cinsel istismardan korumak için nasıl güçlendirebiliriz?</a:t>
            </a:r>
            <a:endParaRPr lang="en-US" altLang="en-US">
              <a:ln>
                <a:noFill/>
              </a:ln>
            </a:endParaRPr>
          </a:p>
        </p:txBody>
      </p:sp>
      <p:sp>
        <p:nvSpPr>
          <p:cNvPr id="34819" name="İçerik Yer Tutucusu 2"/>
          <p:cNvSpPr>
            <a:spLocks noGrp="1"/>
          </p:cNvSpPr>
          <p:nvPr>
            <p:ph idx="1"/>
          </p:nvPr>
        </p:nvSpPr>
        <p:spPr>
          <a:xfrm>
            <a:off x="747263" y="2190841"/>
            <a:ext cx="10587845" cy="3332162"/>
          </a:xfrm>
        </p:spPr>
        <p:txBody>
          <a:bodyPr/>
          <a:lstStyle/>
          <a:p>
            <a:pPr eaLnBrk="1" hangingPunct="1">
              <a:buFont typeface="Wingdings" pitchFamily="2" charset="2"/>
              <a:buNone/>
            </a:pPr>
            <a:r>
              <a:rPr lang="tr-TR" altLang="en-US" dirty="0"/>
              <a:t> </a:t>
            </a:r>
            <a:r>
              <a:rPr lang="tr-TR" altLang="en-US" sz="2000" dirty="0">
                <a:solidFill>
                  <a:srgbClr val="FF0000"/>
                </a:solidFill>
              </a:rPr>
              <a:t>4-’Hayır’ demeyi öğretin:</a:t>
            </a:r>
          </a:p>
          <a:p>
            <a:pPr eaLnBrk="1" hangingPunct="1">
              <a:buFont typeface="Wingdings" pitchFamily="2" charset="2"/>
              <a:buNone/>
            </a:pPr>
            <a:r>
              <a:rPr lang="tr-TR" altLang="en-US" sz="2000" dirty="0"/>
              <a:t>Çocuklara herhangi birisi istemediği </a:t>
            </a:r>
            <a:r>
              <a:rPr lang="tr-TR" altLang="en-US" sz="2000" dirty="0" err="1"/>
              <a:t>birşey</a:t>
            </a:r>
            <a:r>
              <a:rPr lang="tr-TR" altLang="en-US" sz="2000" dirty="0"/>
              <a:t> yaparsa hayır demeleri gerektiğini söyleyin. </a:t>
            </a:r>
          </a:p>
          <a:p>
            <a:pPr eaLnBrk="1" hangingPunct="1">
              <a:buFont typeface="Wingdings" pitchFamily="2" charset="2"/>
              <a:buNone/>
            </a:pPr>
            <a:r>
              <a:rPr lang="tr-TR" altLang="en-US" sz="2000" u="sng" dirty="0"/>
              <a:t>O eylemi yapmaya çalışan yetişkinin sözüne itaat etmemeleri </a:t>
            </a:r>
            <a:r>
              <a:rPr lang="tr-TR" altLang="en-US" sz="2000" dirty="0"/>
              <a:t>öğretilmeli.</a:t>
            </a:r>
          </a:p>
          <a:p>
            <a:pPr eaLnBrk="1" hangingPunct="1">
              <a:buFont typeface="Wingdings" pitchFamily="2" charset="2"/>
              <a:buNone/>
            </a:pPr>
            <a:endParaRPr lang="tr-TR" altLang="en-US" sz="2000" dirty="0"/>
          </a:p>
          <a:p>
            <a:pPr eaLnBrk="1" hangingPunct="1">
              <a:buFont typeface="Wingdings" pitchFamily="2" charset="2"/>
              <a:buNone/>
            </a:pPr>
            <a:r>
              <a:rPr lang="tr-TR" altLang="en-US" sz="2000" dirty="0">
                <a:solidFill>
                  <a:srgbClr val="FF0000"/>
                </a:solidFill>
              </a:rPr>
              <a:t>5-Yardım istemeyi öğretin:</a:t>
            </a:r>
          </a:p>
          <a:p>
            <a:pPr eaLnBrk="1" hangingPunct="1">
              <a:buFont typeface="Wingdings" pitchFamily="2" charset="2"/>
              <a:buNone/>
            </a:pPr>
            <a:r>
              <a:rPr lang="tr-TR" altLang="en-US" sz="2000" dirty="0"/>
              <a:t>  Biri onlara kötü,rahatsız edici bir şey yaparsa arkadaşlarından ya da büyüklerinden yardım istemeyi öğretin.</a:t>
            </a:r>
          </a:p>
          <a:p>
            <a:pPr eaLnBrk="1" hangingPunct="1">
              <a:buFont typeface="Wingdings" pitchFamily="2" charset="2"/>
              <a:buNone/>
            </a:pPr>
            <a:endParaRPr lang="tr-TR" altLang="en-US" dirty="0"/>
          </a:p>
          <a:p>
            <a:pPr eaLnBrk="1" hangingPunct="1"/>
            <a:endParaRPr lang="en-US" altLang="en-US" dirty="0"/>
          </a:p>
        </p:txBody>
      </p:sp>
      <p:sp>
        <p:nvSpPr>
          <p:cNvPr id="34820" name="Slayt Numarası Yer Tutucusu 3"/>
          <p:cNvSpPr>
            <a:spLocks noGrp="1"/>
          </p:cNvSpPr>
          <p:nvPr>
            <p:ph type="sldNum" sz="quarter" idx="12"/>
          </p:nvPr>
        </p:nvSpPr>
        <p:spPr bwMode="auto">
          <a:noFill/>
          <a:ln>
            <a:miter lim="800000"/>
            <a:headEnd/>
            <a:tailEnd/>
          </a:ln>
        </p:spPr>
        <p:txBody>
          <a:bodyPr/>
          <a:lstStyle/>
          <a:p>
            <a:fld id="{F66A5CBC-1647-4B28-9410-37DF77E60EFA}" type="slidenum">
              <a:rPr lang="tr-TR" altLang="en-US" smtClean="0"/>
              <a:pPr/>
              <a:t>41</a:t>
            </a:fld>
            <a:endParaRPr lang="tr-TR" altLang="en-US"/>
          </a:p>
        </p:txBody>
      </p:sp>
      <p:pic>
        <p:nvPicPr>
          <p:cNvPr id="34821" name="3 Resim" descr="slide0001_image004.jpg"/>
          <p:cNvPicPr>
            <a:picLocks noChangeAspect="1"/>
          </p:cNvPicPr>
          <p:nvPr/>
        </p:nvPicPr>
        <p:blipFill>
          <a:blip r:embed="rId2"/>
          <a:srcRect b="19118"/>
          <a:stretch>
            <a:fillRect/>
          </a:stretch>
        </p:blipFill>
        <p:spPr bwMode="auto">
          <a:xfrm rot="10413856" flipV="1">
            <a:off x="9032539" y="4987779"/>
            <a:ext cx="2925233" cy="157321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024467" y="0"/>
            <a:ext cx="10272184" cy="1981200"/>
          </a:xfrm>
        </p:spPr>
        <p:txBody>
          <a:bodyPr rtlCol="0">
            <a:normAutofit/>
          </a:bodyPr>
          <a:lstStyle/>
          <a:p>
            <a:pPr eaLnBrk="1" fontAlgn="auto" hangingPunct="1">
              <a:spcAft>
                <a:spcPts val="0"/>
              </a:spcAft>
              <a:defRPr/>
            </a:pPr>
            <a:r>
              <a:rPr lang="tr-TR" sz="3600" b="1" dirty="0">
                <a:solidFill>
                  <a:srgbClr val="7030A0"/>
                </a:solidFill>
              </a:rPr>
              <a:t>Çocuklarımızı cinsel istismardan korumak için nasıl güçlendirebiliriz?</a:t>
            </a:r>
          </a:p>
        </p:txBody>
      </p:sp>
      <p:sp>
        <p:nvSpPr>
          <p:cNvPr id="35843" name="Rectangle 3"/>
          <p:cNvSpPr>
            <a:spLocks noGrp="1" noChangeArrowheads="1"/>
          </p:cNvSpPr>
          <p:nvPr>
            <p:ph idx="1"/>
          </p:nvPr>
        </p:nvSpPr>
        <p:spPr>
          <a:xfrm>
            <a:off x="866236" y="1718545"/>
            <a:ext cx="10729384" cy="4708525"/>
          </a:xfrm>
        </p:spPr>
        <p:txBody>
          <a:bodyPr/>
          <a:lstStyle/>
          <a:p>
            <a:pPr eaLnBrk="1" hangingPunct="1">
              <a:lnSpc>
                <a:spcPct val="80000"/>
              </a:lnSpc>
              <a:buFont typeface="Wingdings" pitchFamily="2" charset="2"/>
              <a:buNone/>
            </a:pPr>
            <a:r>
              <a:rPr lang="tr-TR" altLang="en-US" sz="1700" dirty="0"/>
              <a:t>  </a:t>
            </a:r>
            <a:endParaRPr lang="tr-TR" altLang="en-US" sz="1400" dirty="0"/>
          </a:p>
          <a:p>
            <a:pPr eaLnBrk="1" hangingPunct="1">
              <a:lnSpc>
                <a:spcPct val="80000"/>
              </a:lnSpc>
              <a:buFont typeface="Wingdings" pitchFamily="2" charset="2"/>
              <a:buNone/>
            </a:pPr>
            <a:r>
              <a:rPr lang="tr-TR" altLang="en-US" sz="2000" dirty="0">
                <a:solidFill>
                  <a:srgbClr val="FF0000"/>
                </a:solidFill>
              </a:rPr>
              <a:t>6-Sizinle her türlü sorunu paylaşabileceği inancını yerleştirin:</a:t>
            </a:r>
          </a:p>
          <a:p>
            <a:pPr eaLnBrk="1" hangingPunct="1">
              <a:lnSpc>
                <a:spcPct val="80000"/>
              </a:lnSpc>
              <a:buFont typeface="Wingdings" pitchFamily="2" charset="2"/>
              <a:buNone/>
            </a:pPr>
            <a:r>
              <a:rPr lang="tr-TR" altLang="en-US" sz="2000" dirty="0"/>
              <a:t> </a:t>
            </a:r>
          </a:p>
          <a:p>
            <a:pPr eaLnBrk="1" hangingPunct="1">
              <a:lnSpc>
                <a:spcPct val="80000"/>
              </a:lnSpc>
              <a:buFont typeface="Wingdings" pitchFamily="2" charset="2"/>
              <a:buNone/>
            </a:pPr>
            <a:r>
              <a:rPr lang="tr-TR" altLang="en-US" sz="2000" dirty="0"/>
              <a:t>Etkili aile içi iletişim işinizi kolaylaştıracaktır.</a:t>
            </a:r>
          </a:p>
          <a:p>
            <a:pPr eaLnBrk="1" hangingPunct="1">
              <a:lnSpc>
                <a:spcPct val="80000"/>
              </a:lnSpc>
              <a:buFont typeface="Arial" charset="0"/>
              <a:buNone/>
            </a:pPr>
            <a:r>
              <a:rPr lang="tr-TR" altLang="en-US" sz="2000" dirty="0"/>
              <a:t> Ebeveynler `koruyucu, bağımlı` ve `otoriter, reddedici ` tutumlardan kaçınarak </a:t>
            </a:r>
            <a:r>
              <a:rPr lang="tr-TR" altLang="en-US" sz="2000" b="1" dirty="0"/>
              <a:t>çocuğun bireyselliğini ve özgüven gelişimini destekleyici yaklaşımlarda </a:t>
            </a:r>
            <a:r>
              <a:rPr lang="tr-TR" altLang="en-US" sz="2000" dirty="0"/>
              <a:t>bulunmalı</a:t>
            </a:r>
          </a:p>
          <a:p>
            <a:pPr eaLnBrk="1" hangingPunct="1">
              <a:lnSpc>
                <a:spcPct val="80000"/>
              </a:lnSpc>
              <a:buFont typeface="Wingdings" pitchFamily="2" charset="2"/>
              <a:buNone/>
            </a:pPr>
            <a:endParaRPr lang="tr-TR" altLang="en-US" sz="2000" dirty="0"/>
          </a:p>
          <a:p>
            <a:pPr eaLnBrk="1" hangingPunct="1">
              <a:lnSpc>
                <a:spcPct val="80000"/>
              </a:lnSpc>
              <a:buFont typeface="Wingdings" pitchFamily="2" charset="2"/>
              <a:buNone/>
            </a:pPr>
            <a:r>
              <a:rPr lang="tr-TR" altLang="en-US" sz="2000" dirty="0"/>
              <a:t>  </a:t>
            </a:r>
            <a:r>
              <a:rPr lang="tr-TR" altLang="en-US" sz="2000" dirty="0">
                <a:solidFill>
                  <a:srgbClr val="FF0000"/>
                </a:solidFill>
              </a:rPr>
              <a:t>7-Her zaman sır saklanmayacağını öğretin:</a:t>
            </a:r>
          </a:p>
          <a:p>
            <a:pPr eaLnBrk="1" hangingPunct="1">
              <a:lnSpc>
                <a:spcPct val="80000"/>
              </a:lnSpc>
              <a:buFont typeface="Wingdings" pitchFamily="2" charset="2"/>
              <a:buNone/>
            </a:pPr>
            <a:r>
              <a:rPr lang="tr-TR" altLang="en-US" sz="2000" dirty="0"/>
              <a:t>  Çocuklarınıza bazı sırların hiçbir zaman saklanmaması gerektiğini söyleyin.</a:t>
            </a:r>
          </a:p>
        </p:txBody>
      </p:sp>
      <p:sp>
        <p:nvSpPr>
          <p:cNvPr id="35844" name="3 Slayt Numarası Yer Tutucusu"/>
          <p:cNvSpPr>
            <a:spLocks noGrp="1"/>
          </p:cNvSpPr>
          <p:nvPr>
            <p:ph type="sldNum" sz="quarter" idx="12"/>
          </p:nvPr>
        </p:nvSpPr>
        <p:spPr bwMode="auto">
          <a:noFill/>
          <a:ln>
            <a:miter lim="800000"/>
            <a:headEnd/>
            <a:tailEnd/>
          </a:ln>
        </p:spPr>
        <p:txBody>
          <a:bodyPr/>
          <a:lstStyle/>
          <a:p>
            <a:fld id="{F9F9AA79-2D92-46B7-BC84-46A32125BA11}" type="slidenum">
              <a:rPr lang="tr-TR" altLang="en-US" sz="1400" smtClean="0">
                <a:latin typeface="Times New Roman" pitchFamily="18" charset="0"/>
              </a:rPr>
              <a:pPr/>
              <a:t>42</a:t>
            </a:fld>
            <a:endParaRPr lang="tr-TR" altLang="en-US" sz="1400">
              <a:latin typeface="Times New Roman" pitchFamily="18" charset="0"/>
            </a:endParaRPr>
          </a:p>
        </p:txBody>
      </p:sp>
      <p:pic>
        <p:nvPicPr>
          <p:cNvPr id="35845" name="3 Resim" descr="slide0001_image004.jpg"/>
          <p:cNvPicPr>
            <a:picLocks noChangeAspect="1"/>
          </p:cNvPicPr>
          <p:nvPr/>
        </p:nvPicPr>
        <p:blipFill>
          <a:blip r:embed="rId2"/>
          <a:srcRect b="19118"/>
          <a:stretch>
            <a:fillRect/>
          </a:stretch>
        </p:blipFill>
        <p:spPr bwMode="auto">
          <a:xfrm rot="10413856" flipV="1">
            <a:off x="8955618" y="5048251"/>
            <a:ext cx="2925233" cy="14398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9051" y="139701"/>
            <a:ext cx="10272183" cy="1819275"/>
          </a:xfrm>
        </p:spPr>
        <p:txBody>
          <a:bodyPr rtlCol="0">
            <a:normAutofit/>
          </a:bodyPr>
          <a:lstStyle/>
          <a:p>
            <a:pPr eaLnBrk="1" fontAlgn="auto" hangingPunct="1">
              <a:spcAft>
                <a:spcPts val="0"/>
              </a:spcAft>
              <a:defRPr/>
            </a:pPr>
            <a:r>
              <a:rPr lang="tr-TR" b="1" dirty="0">
                <a:solidFill>
                  <a:srgbClr val="7030A0"/>
                </a:solidFill>
              </a:rPr>
              <a:t>Çocuklarımızı cinsel istismardan korumak için nasıl güçlendirebiliriz?</a:t>
            </a:r>
            <a:endParaRPr lang="en-US" dirty="0"/>
          </a:p>
        </p:txBody>
      </p:sp>
      <p:sp>
        <p:nvSpPr>
          <p:cNvPr id="3" name="İçerik Yer Tutucusu 2"/>
          <p:cNvSpPr>
            <a:spLocks noGrp="1"/>
          </p:cNvSpPr>
          <p:nvPr>
            <p:ph idx="1"/>
          </p:nvPr>
        </p:nvSpPr>
        <p:spPr>
          <a:xfrm>
            <a:off x="826060" y="1952686"/>
            <a:ext cx="10272184" cy="4124325"/>
          </a:xfrm>
        </p:spPr>
        <p:txBody>
          <a:bodyPr rtlCol="0">
            <a:normAutofit lnSpcReduction="10000"/>
          </a:bodyPr>
          <a:lstStyle/>
          <a:p>
            <a:pPr eaLnBrk="1" hangingPunct="1">
              <a:buClr>
                <a:schemeClr val="accent1">
                  <a:lumMod val="75000"/>
                </a:schemeClr>
              </a:buClr>
              <a:buFont typeface="Arial"/>
              <a:buNone/>
              <a:defRPr/>
            </a:pPr>
            <a:r>
              <a:rPr lang="tr-TR" sz="2400" dirty="0">
                <a:solidFill>
                  <a:srgbClr val="FF0000"/>
                </a:solidFill>
              </a:rPr>
              <a:t>10-Sosyal Medya</a:t>
            </a:r>
          </a:p>
          <a:p>
            <a:pPr eaLnBrk="1" hangingPunct="1">
              <a:buClr>
                <a:schemeClr val="accent1">
                  <a:lumMod val="75000"/>
                </a:schemeClr>
              </a:buClr>
              <a:buFont typeface="Arial"/>
              <a:buNone/>
              <a:defRPr/>
            </a:pPr>
            <a:endParaRPr lang="en-US" dirty="0">
              <a:solidFill>
                <a:srgbClr val="FF0000"/>
              </a:solidFill>
            </a:endParaRPr>
          </a:p>
          <a:p>
            <a:pPr eaLnBrk="1" hangingPunct="1">
              <a:buClr>
                <a:schemeClr val="accent1">
                  <a:lumMod val="75000"/>
                </a:schemeClr>
              </a:buClr>
              <a:buFont typeface="Arial"/>
              <a:buChar char="•"/>
              <a:defRPr/>
            </a:pPr>
            <a:r>
              <a:rPr lang="tr-TR" sz="2200" dirty="0"/>
              <a:t>Sosyal medya, telefon, tablet gibi dijital araçlar genellikle yabancılar tarafından çocukları istismar etme amacıyla sıklıkla kullanılmaktadır. </a:t>
            </a:r>
          </a:p>
          <a:p>
            <a:pPr eaLnBrk="1" hangingPunct="1">
              <a:buClr>
                <a:schemeClr val="accent1">
                  <a:lumMod val="75000"/>
                </a:schemeClr>
              </a:buClr>
              <a:buFont typeface="Arial"/>
              <a:buChar char="•"/>
              <a:defRPr/>
            </a:pPr>
            <a:r>
              <a:rPr lang="tr-TR" sz="2200" dirty="0"/>
              <a:t>Yetişkinler bu </a:t>
            </a:r>
            <a:r>
              <a:rPr lang="tr-TR" sz="2200" b="1" dirty="0"/>
              <a:t>dijital araçların güvenli kullanımıyla ilgili çocukları bilgilendirmelidir. </a:t>
            </a:r>
          </a:p>
          <a:p>
            <a:pPr eaLnBrk="1" hangingPunct="1">
              <a:buFont typeface="Arial" panose="020B0604020202020204" pitchFamily="34" charset="0"/>
              <a:buChar char="•"/>
              <a:defRPr/>
            </a:pPr>
            <a:r>
              <a:rPr lang="tr-TR" altLang="tr-TR" sz="2200" dirty="0"/>
              <a:t>Çocuklara ´´Sanal ortamlarda tanımadığınız insanlarla arkadaşlık yapmayın. MSN ve Facebook’ta özel görüntülerinizi paylaşmayın tanımadığınız kişilerle görüntülü görüşme yapmayın’’ öğretilmeli</a:t>
            </a:r>
            <a:endParaRPr lang="tr-TR" sz="2200" dirty="0"/>
          </a:p>
          <a:p>
            <a:pPr eaLnBrk="1" hangingPunct="1">
              <a:buClr>
                <a:schemeClr val="accent1">
                  <a:lumMod val="75000"/>
                </a:schemeClr>
              </a:buClr>
              <a:buFont typeface="Arial"/>
              <a:buChar char="•"/>
              <a:defRPr/>
            </a:pPr>
            <a:r>
              <a:rPr lang="tr-TR" sz="2200" dirty="0"/>
              <a:t>Ayrıca çocuğun arkadaş ortamında ya da </a:t>
            </a:r>
            <a:r>
              <a:rPr lang="tr-TR" sz="2200" b="1" dirty="0"/>
              <a:t>internette maruz kaldığı bilgileri takip etmeliler. </a:t>
            </a:r>
          </a:p>
          <a:p>
            <a:pPr eaLnBrk="1" hangingPunct="1">
              <a:buClr>
                <a:schemeClr val="accent1">
                  <a:lumMod val="75000"/>
                </a:schemeClr>
              </a:buClr>
              <a:buFont typeface="Arial"/>
              <a:buChar char="•"/>
              <a:defRPr/>
            </a:pPr>
            <a:r>
              <a:rPr lang="tr-TR" sz="2200" dirty="0">
                <a:solidFill>
                  <a:srgbClr val="FF0000"/>
                </a:solidFill>
              </a:rPr>
              <a:t>İnternet koruma programlarını </a:t>
            </a:r>
            <a:r>
              <a:rPr lang="tr-TR" sz="2200" dirty="0"/>
              <a:t>kullanmalılar. </a:t>
            </a:r>
            <a:endParaRPr lang="en-US" sz="2200" dirty="0"/>
          </a:p>
          <a:p>
            <a:pPr eaLnBrk="1" fontAlgn="auto" hangingPunct="1">
              <a:buClr>
                <a:schemeClr val="accent1">
                  <a:lumMod val="75000"/>
                </a:schemeClr>
              </a:buClr>
              <a:buFont typeface="Arial"/>
              <a:buChar char="•"/>
              <a:defRPr/>
            </a:pPr>
            <a:endParaRPr lang="en-US" dirty="0"/>
          </a:p>
        </p:txBody>
      </p:sp>
      <p:sp>
        <p:nvSpPr>
          <p:cNvPr id="37892" name="Slayt Numarası Yer Tutucusu 3"/>
          <p:cNvSpPr>
            <a:spLocks noGrp="1"/>
          </p:cNvSpPr>
          <p:nvPr>
            <p:ph type="sldNum" sz="quarter" idx="12"/>
          </p:nvPr>
        </p:nvSpPr>
        <p:spPr bwMode="auto">
          <a:noFill/>
          <a:ln>
            <a:miter lim="800000"/>
            <a:headEnd/>
            <a:tailEnd/>
          </a:ln>
        </p:spPr>
        <p:txBody>
          <a:bodyPr/>
          <a:lstStyle/>
          <a:p>
            <a:fld id="{CAD0D70A-F099-4D4A-8BEA-72C9253DE777}" type="slidenum">
              <a:rPr lang="tr-TR" altLang="en-US" smtClean="0"/>
              <a:pPr/>
              <a:t>43</a:t>
            </a:fld>
            <a:endParaRPr lang="tr-TR" altLang="en-US"/>
          </a:p>
        </p:txBody>
      </p:sp>
      <p:pic>
        <p:nvPicPr>
          <p:cNvPr id="37893" name="3 Resim" descr="slide0001_image004.jpg"/>
          <p:cNvPicPr>
            <a:picLocks noChangeAspect="1"/>
          </p:cNvPicPr>
          <p:nvPr/>
        </p:nvPicPr>
        <p:blipFill>
          <a:blip r:embed="rId2"/>
          <a:srcRect b="19118"/>
          <a:stretch>
            <a:fillRect/>
          </a:stretch>
        </p:blipFill>
        <p:spPr bwMode="auto">
          <a:xfrm rot="10413856" flipV="1">
            <a:off x="9668917" y="5034353"/>
            <a:ext cx="2444751" cy="153511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xmlns="" id="{3CA345B3-736E-433C-ACCD-D95E0C222A74}"/>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 </a:t>
            </a:r>
          </a:p>
        </p:txBody>
      </p:sp>
      <p:sp>
        <p:nvSpPr>
          <p:cNvPr id="3" name="İçerik Yer Tutucusu 2">
            <a:extLst>
              <a:ext uri="{FF2B5EF4-FFF2-40B4-BE49-F238E27FC236}">
                <a16:creationId xmlns:a16="http://schemas.microsoft.com/office/drawing/2014/main" xmlns="" id="{C06F6111-441D-4651-9361-F3447D1ED2F7}"/>
              </a:ext>
            </a:extLst>
          </p:cNvPr>
          <p:cNvSpPr>
            <a:spLocks noGrp="1"/>
          </p:cNvSpPr>
          <p:nvPr>
            <p:ph idx="1"/>
          </p:nvPr>
        </p:nvSpPr>
        <p:spPr>
          <a:xfrm>
            <a:off x="3045368" y="2458066"/>
            <a:ext cx="6105194" cy="2298732"/>
          </a:xfrm>
        </p:spPr>
        <p:txBody>
          <a:bodyPr vert="horz" lIns="91440" tIns="45720" rIns="91440" bIns="45720" rtlCol="0">
            <a:normAutofit fontScale="92500" lnSpcReduction="10000"/>
          </a:bodyPr>
          <a:lstStyle/>
          <a:p>
            <a:pPr marL="0" indent="0" algn="ctr">
              <a:buNone/>
            </a:pPr>
            <a:r>
              <a:rPr lang="en-US" sz="3200" kern="1200" dirty="0" err="1">
                <a:solidFill>
                  <a:srgbClr val="FFFFFF"/>
                </a:solidFill>
                <a:latin typeface="+mn-lt"/>
                <a:ea typeface="+mn-ea"/>
                <a:cs typeface="+mn-cs"/>
              </a:rPr>
              <a:t>Çocuk</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istismarı</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toplumun</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kanseri</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gibidir</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şimdi</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müdahale</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edilmezse</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yarın</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çok</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geç</a:t>
            </a:r>
            <a:r>
              <a:rPr lang="en-US" sz="3200" kern="1200" dirty="0">
                <a:solidFill>
                  <a:srgbClr val="FFFFFF"/>
                </a:solidFill>
                <a:latin typeface="+mn-lt"/>
                <a:ea typeface="+mn-ea"/>
                <a:cs typeface="+mn-cs"/>
              </a:rPr>
              <a:t> </a:t>
            </a:r>
            <a:r>
              <a:rPr lang="en-US" sz="3200" kern="1200" dirty="0" err="1">
                <a:solidFill>
                  <a:srgbClr val="FFFFFF"/>
                </a:solidFill>
                <a:latin typeface="+mn-lt"/>
                <a:ea typeface="+mn-ea"/>
                <a:cs typeface="+mn-cs"/>
              </a:rPr>
              <a:t>olabilir</a:t>
            </a:r>
            <a:r>
              <a:rPr lang="en-US" sz="3200" kern="1200" dirty="0">
                <a:solidFill>
                  <a:srgbClr val="FFFFFF"/>
                </a:solidFill>
                <a:latin typeface="+mn-lt"/>
                <a:ea typeface="+mn-ea"/>
                <a:cs typeface="+mn-cs"/>
              </a:rPr>
              <a:t>…</a:t>
            </a:r>
            <a:endParaRPr lang="tr-TR" sz="3200" kern="1200" dirty="0">
              <a:solidFill>
                <a:srgbClr val="FFFFFF"/>
              </a:solidFill>
              <a:latin typeface="+mn-lt"/>
              <a:ea typeface="+mn-ea"/>
              <a:cs typeface="+mn-cs"/>
            </a:endParaRPr>
          </a:p>
          <a:p>
            <a:pPr marL="0" indent="0" algn="ctr">
              <a:buNone/>
            </a:pPr>
            <a:endParaRPr lang="tr-TR" sz="3200" dirty="0">
              <a:solidFill>
                <a:srgbClr val="FFFFFF"/>
              </a:solidFill>
            </a:endParaRPr>
          </a:p>
          <a:p>
            <a:pPr marL="0" indent="0" algn="ctr">
              <a:buNone/>
            </a:pPr>
            <a:r>
              <a:rPr lang="tr-TR" sz="3200" kern="1200" dirty="0">
                <a:solidFill>
                  <a:srgbClr val="FFFFFF"/>
                </a:solidFill>
                <a:latin typeface="+mn-lt"/>
                <a:ea typeface="+mn-ea"/>
                <a:cs typeface="+mn-cs"/>
              </a:rPr>
              <a:t>Dinlediğiniz için teşekkürler..</a:t>
            </a:r>
            <a:endParaRPr lang="en-US" sz="3200" kern="1200" dirty="0">
              <a:solidFill>
                <a:srgbClr val="FFFFFF"/>
              </a:solidFill>
              <a:latin typeface="+mn-lt"/>
              <a:ea typeface="+mn-ea"/>
              <a:cs typeface="+mn-cs"/>
            </a:endParaRPr>
          </a:p>
        </p:txBody>
      </p:sp>
      <p:sp>
        <p:nvSpPr>
          <p:cNvPr id="6" name="5 Slayt Numarası Yer Tutucusu"/>
          <p:cNvSpPr>
            <a:spLocks noGrp="1"/>
          </p:cNvSpPr>
          <p:nvPr>
            <p:ph type="sldNum" sz="quarter" idx="12"/>
          </p:nvPr>
        </p:nvSpPr>
        <p:spPr/>
        <p:txBody>
          <a:bodyPr/>
          <a:lstStyle/>
          <a:p>
            <a:fld id="{FE0DC28E-94C5-4096-8A97-8979155C857B}" type="slidenum">
              <a:rPr lang="tr-TR" smtClean="0"/>
              <a:pPr/>
              <a:t>44</a:t>
            </a:fld>
            <a:endParaRPr lang="tr-TR"/>
          </a:p>
        </p:txBody>
      </p:sp>
    </p:spTree>
    <p:extLst>
      <p:ext uri="{BB962C8B-B14F-4D97-AF65-F5344CB8AC3E}">
        <p14:creationId xmlns:p14="http://schemas.microsoft.com/office/powerpoint/2010/main" val="117676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ph type="title"/>
            <p:extLst>
              <p:ext uri="{386F3935-93C4-4BCD-93E2-E3B085C9AB24}">
                <p16:designElem xmlns:p16="http://schemas.microsoft.com/office/powerpoint/2015/main" xmlns="" val="1"/>
              </p:ext>
            </p:extLst>
          </p:nvPr>
        </p:nvSpPr>
        <p:spPr>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accent1"/>
                </a:solidFill>
                <a:latin typeface="RobotoCondensed-Regular"/>
              </a:rPr>
              <a:t>Çocuk istismarı</a:t>
            </a:r>
            <a:endParaRPr lang="tr-TR" dirty="0">
              <a:solidFill>
                <a:schemeClr val="accent1"/>
              </a:solidFill>
            </a:endParaRPr>
          </a:p>
        </p:txBody>
      </p:sp>
      <p:sp>
        <p:nvSpPr>
          <p:cNvPr id="8" name="7 İçerik Yer Tutucusu"/>
          <p:cNvSpPr>
            <a:spLocks noGrp="1"/>
          </p:cNvSpPr>
          <p:nvPr>
            <p:ph sz="half" idx="1"/>
          </p:nvPr>
        </p:nvSpPr>
        <p:spPr>
          <a:xfrm>
            <a:off x="491706" y="2153429"/>
            <a:ext cx="7824157" cy="4351338"/>
          </a:xfrm>
        </p:spPr>
        <p:txBody>
          <a:bodyPr/>
          <a:lstStyle/>
          <a:p>
            <a:r>
              <a:rPr lang="tr-TR" sz="2400" dirty="0"/>
              <a:t>Kızlarda, erkeklere oranla </a:t>
            </a:r>
            <a:r>
              <a:rPr lang="tr-TR" sz="2400" u="sng" dirty="0"/>
              <a:t>1.5-5.5 kat  </a:t>
            </a:r>
          </a:p>
          <a:p>
            <a:pPr>
              <a:buNone/>
            </a:pPr>
            <a:endParaRPr lang="tr-TR" sz="2400" dirty="0"/>
          </a:p>
          <a:p>
            <a:r>
              <a:rPr lang="en-US" sz="2400" dirty="0" err="1"/>
              <a:t>İstismarcıların</a:t>
            </a:r>
            <a:r>
              <a:rPr lang="en-US" sz="2400" dirty="0"/>
              <a:t> %96'sı </a:t>
            </a:r>
            <a:r>
              <a:rPr lang="en-US" sz="2400" dirty="0" err="1"/>
              <a:t>erkek</a:t>
            </a:r>
            <a:r>
              <a:rPr lang="en-US" sz="2400" dirty="0"/>
              <a:t>, %80'i de </a:t>
            </a:r>
            <a:r>
              <a:rPr lang="en-US" sz="2400" dirty="0" err="1"/>
              <a:t>çocuğun</a:t>
            </a:r>
            <a:r>
              <a:rPr lang="en-US" sz="2400" dirty="0"/>
              <a:t> </a:t>
            </a:r>
            <a:r>
              <a:rPr lang="en-US" sz="2400" dirty="0" err="1"/>
              <a:t>tanıdığı</a:t>
            </a:r>
            <a:r>
              <a:rPr lang="en-US" sz="2400" dirty="0"/>
              <a:t> </a:t>
            </a:r>
            <a:r>
              <a:rPr lang="en-US" sz="2400" dirty="0" err="1"/>
              <a:t>biri</a:t>
            </a:r>
            <a:endParaRPr lang="tr-TR" sz="2400" dirty="0"/>
          </a:p>
          <a:p>
            <a:pPr>
              <a:buNone/>
            </a:pPr>
            <a:endParaRPr lang="tr-TR" sz="2400" dirty="0"/>
          </a:p>
          <a:p>
            <a:r>
              <a:rPr lang="tr-TR" sz="2400" dirty="0">
                <a:solidFill>
                  <a:srgbClr val="FF0000"/>
                </a:solidFill>
              </a:rPr>
              <a:t>DSÖ her yıl 15 yaş altında 31000 çocuğun yaşamını bu nedenle yitirdiğini bildirmektedir!!!!!</a:t>
            </a:r>
          </a:p>
          <a:p>
            <a:endParaRPr lang="tr-TR" dirty="0"/>
          </a:p>
        </p:txBody>
      </p:sp>
      <p:pic>
        <p:nvPicPr>
          <p:cNvPr id="9" name="Picture 2"/>
          <p:cNvPicPr>
            <a:picLocks noChangeAspect="1" noChangeArrowheads="1"/>
          </p:cNvPicPr>
          <p:nvPr/>
        </p:nvPicPr>
        <p:blipFill>
          <a:blip r:embed="rId2"/>
          <a:srcRect/>
          <a:stretch>
            <a:fillRect/>
          </a:stretch>
        </p:blipFill>
        <p:spPr bwMode="auto">
          <a:xfrm>
            <a:off x="8286391" y="1688621"/>
            <a:ext cx="3086100" cy="4171950"/>
          </a:xfrm>
          <a:prstGeom prst="rect">
            <a:avLst/>
          </a:prstGeom>
          <a:noFill/>
          <a:ln w="9525">
            <a:noFill/>
            <a:miter lim="800000"/>
            <a:headEnd/>
            <a:tailEnd/>
          </a:ln>
        </p:spPr>
      </p:pic>
      <p:sp>
        <p:nvSpPr>
          <p:cNvPr id="14" name="13 Yukarı Ok"/>
          <p:cNvSpPr/>
          <p:nvPr/>
        </p:nvSpPr>
        <p:spPr>
          <a:xfrm>
            <a:off x="5548403" y="1972215"/>
            <a:ext cx="571500" cy="5000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Slayt Numarası Yer Tutucusu"/>
          <p:cNvSpPr>
            <a:spLocks noGrp="1"/>
          </p:cNvSpPr>
          <p:nvPr>
            <p:ph type="sldNum" sz="quarter" idx="12"/>
          </p:nvPr>
        </p:nvSpPr>
        <p:spPr/>
        <p:txBody>
          <a:bodyPr/>
          <a:lstStyle/>
          <a:p>
            <a:fld id="{FE0DC28E-94C5-4096-8A97-8979155C857B}" type="slidenum">
              <a:rPr lang="tr-TR" smtClean="0"/>
              <a:pPr/>
              <a:t>5</a:t>
            </a:fld>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6C972771-461C-4ED2-BDF7-4808FA06EDDB}"/>
              </a:ext>
            </a:extLst>
          </p:cNvPr>
          <p:cNvSpPr>
            <a:spLocks noGrp="1"/>
          </p:cNvSpPr>
          <p:nvPr>
            <p:ph type="title"/>
          </p:nvPr>
        </p:nvSpPr>
        <p:spPr>
          <a:xfrm>
            <a:off x="466722" y="586855"/>
            <a:ext cx="3201366" cy="3387497"/>
          </a:xfrm>
        </p:spPr>
        <p:txBody>
          <a:bodyPr anchor="b">
            <a:normAutofit/>
          </a:bodyPr>
          <a:lstStyle/>
          <a:p>
            <a:pPr algn="ctr"/>
            <a:r>
              <a:rPr lang="tr-TR" sz="4000" dirty="0">
                <a:solidFill>
                  <a:srgbClr val="FFFFFF"/>
                </a:solidFill>
              </a:rPr>
              <a:t>Bu rehber neden hazırlandı…</a:t>
            </a:r>
          </a:p>
        </p:txBody>
      </p:sp>
      <p:sp>
        <p:nvSpPr>
          <p:cNvPr id="3" name="İçerik Yer Tutucusu 2">
            <a:extLst>
              <a:ext uri="{FF2B5EF4-FFF2-40B4-BE49-F238E27FC236}">
                <a16:creationId xmlns:a16="http://schemas.microsoft.com/office/drawing/2014/main" xmlns="" id="{166D67D5-B82C-43AB-8B11-CCAA24A1AF67}"/>
              </a:ext>
            </a:extLst>
          </p:cNvPr>
          <p:cNvSpPr>
            <a:spLocks noGrp="1"/>
          </p:cNvSpPr>
          <p:nvPr>
            <p:ph idx="1"/>
          </p:nvPr>
        </p:nvSpPr>
        <p:spPr>
          <a:xfrm>
            <a:off x="4810259" y="649480"/>
            <a:ext cx="6555347" cy="5546047"/>
          </a:xfrm>
        </p:spPr>
        <p:txBody>
          <a:bodyPr anchor="ctr">
            <a:normAutofit/>
          </a:bodyPr>
          <a:lstStyle/>
          <a:p>
            <a:pPr algn="just"/>
            <a:r>
              <a:rPr lang="tr-TR" sz="1700" dirty="0">
                <a:latin typeface="RobotoCondensed-Regular"/>
              </a:rPr>
              <a:t>Ç</a:t>
            </a:r>
            <a:r>
              <a:rPr lang="tr-TR" sz="1700" b="0" i="0" u="none" strike="noStrike" baseline="0" dirty="0">
                <a:latin typeface="RobotoCondensed-Regular"/>
              </a:rPr>
              <a:t>ocuk istismarı ile karşılaşma potansiyelleri itibarı ile sağlık çalışanları, sosyal hizmet görevlileri (sosyal hizmet uzmanı, sosyal çalışmacı, psikolog), kreş çalışanları, çocuklarla ilgili işleri takip eden kolluk görevlileri, vb. meslek mensupları yanında öğretmenlerimizin de çocuk istismarı bulgularına yönelik bilgi ve farkındalık düzeylerinin artması çok değerlidir. </a:t>
            </a:r>
          </a:p>
          <a:p>
            <a:pPr algn="just"/>
            <a:r>
              <a:rPr lang="tr-TR" sz="1700" b="0" i="0" u="none" strike="noStrike" baseline="0" dirty="0">
                <a:solidFill>
                  <a:srgbClr val="FF0000"/>
                </a:solidFill>
                <a:latin typeface="RobotoCondensed-Regular"/>
              </a:rPr>
              <a:t>Zira okul, çocuk istismarının tespit edilmesinde en önemli alandan biri olarak dikkat çekmektedir.</a:t>
            </a:r>
          </a:p>
          <a:p>
            <a:pPr algn="just"/>
            <a:r>
              <a:rPr lang="tr-TR" sz="1700" b="0" i="0" u="none" strike="noStrike" baseline="0" dirty="0">
                <a:latin typeface="RobotoCondensed-Regular"/>
              </a:rPr>
              <a:t>Dolayısıyla öğretmenlerin istismar ve ihmale maruz kalan çocukları tespit etme konusunda rol almaları, </a:t>
            </a:r>
            <a:r>
              <a:rPr lang="tr-TR" sz="1700" b="1" i="0" u="none" strike="noStrike" baseline="0" dirty="0">
                <a:latin typeface="RobotoCondensed-Regular"/>
              </a:rPr>
              <a:t>çocuklara yönelik koruyucu tedbirlerin alınması açısından kritik öneme </a:t>
            </a:r>
            <a:r>
              <a:rPr lang="tr-TR" sz="1700" b="0" i="0" u="none" strike="noStrike" baseline="0" dirty="0">
                <a:latin typeface="RobotoCondensed-Regular"/>
              </a:rPr>
              <a:t>sahip bulunmaktadır.</a:t>
            </a:r>
          </a:p>
          <a:p>
            <a:pPr algn="just"/>
            <a:r>
              <a:rPr lang="tr-TR" sz="1700" b="0" i="0" u="none" strike="noStrike" baseline="0" dirty="0">
                <a:latin typeface="RobotoCondensed-Regular"/>
              </a:rPr>
              <a:t>İstimara ve ihmale maruz kalan çocukların belirlenmesi amacıyla öğretmenlerin bilgi düzeylerinin arttırılması ile sadece istismarın tespiti değil, diğer alan profesyonelleri ile işbirliği içinde önleyici ve koruyucu tedbirlerin alınması da mümkün olabilecektir. </a:t>
            </a:r>
          </a:p>
          <a:p>
            <a:pPr algn="just"/>
            <a:r>
              <a:rPr lang="tr-TR" sz="1700" b="0" i="0" u="none" strike="noStrike" baseline="0" dirty="0">
                <a:latin typeface="RobotoCondensed-Regular"/>
              </a:rPr>
              <a:t>Bu kapsamda hizmet içi eğitim, tarama amacı ile standardize edilmiş bir gerecin varlığı ve bildirim sisteminin oluşturulması gerekliliği kaçınılmazdır.</a:t>
            </a:r>
            <a:endParaRPr lang="tr-TR" sz="1700" dirty="0"/>
          </a:p>
        </p:txBody>
      </p:sp>
      <p:sp>
        <p:nvSpPr>
          <p:cNvPr id="11" name="10 Slayt Numarası Yer Tutucusu"/>
          <p:cNvSpPr>
            <a:spLocks noGrp="1"/>
          </p:cNvSpPr>
          <p:nvPr>
            <p:ph type="sldNum" sz="quarter" idx="12"/>
          </p:nvPr>
        </p:nvSpPr>
        <p:spPr/>
        <p:txBody>
          <a:bodyPr/>
          <a:lstStyle/>
          <a:p>
            <a:fld id="{FE0DC28E-94C5-4096-8A97-8979155C857B}" type="slidenum">
              <a:rPr lang="tr-TR" smtClean="0"/>
              <a:pPr/>
              <a:t>6</a:t>
            </a:fld>
            <a:endParaRPr lang="tr-TR"/>
          </a:p>
        </p:txBody>
      </p:sp>
    </p:spTree>
    <p:extLst>
      <p:ext uri="{BB962C8B-B14F-4D97-AF65-F5344CB8AC3E}">
        <p14:creationId xmlns:p14="http://schemas.microsoft.com/office/powerpoint/2010/main" val="157487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6C972771-461C-4ED2-BDF7-4808FA06EDDB}"/>
              </a:ext>
            </a:extLst>
          </p:cNvPr>
          <p:cNvSpPr>
            <a:spLocks noGrp="1"/>
          </p:cNvSpPr>
          <p:nvPr>
            <p:ph type="title"/>
          </p:nvPr>
        </p:nvSpPr>
        <p:spPr>
          <a:xfrm>
            <a:off x="466722" y="586855"/>
            <a:ext cx="3201366" cy="3387497"/>
          </a:xfrm>
        </p:spPr>
        <p:txBody>
          <a:bodyPr anchor="b">
            <a:normAutofit/>
          </a:bodyPr>
          <a:lstStyle/>
          <a:p>
            <a:pPr algn="ctr"/>
            <a:r>
              <a:rPr lang="tr-TR" sz="4000" dirty="0">
                <a:solidFill>
                  <a:srgbClr val="FFFFFF"/>
                </a:solidFill>
              </a:rPr>
              <a:t>Bu rehber neden hazırlandı…</a:t>
            </a:r>
          </a:p>
        </p:txBody>
      </p:sp>
      <p:sp>
        <p:nvSpPr>
          <p:cNvPr id="3" name="İçerik Yer Tutucusu 2">
            <a:extLst>
              <a:ext uri="{FF2B5EF4-FFF2-40B4-BE49-F238E27FC236}">
                <a16:creationId xmlns:a16="http://schemas.microsoft.com/office/drawing/2014/main" xmlns="" id="{166D67D5-B82C-43AB-8B11-CCAA24A1AF67}"/>
              </a:ext>
            </a:extLst>
          </p:cNvPr>
          <p:cNvSpPr>
            <a:spLocks noGrp="1"/>
          </p:cNvSpPr>
          <p:nvPr>
            <p:ph idx="1"/>
          </p:nvPr>
        </p:nvSpPr>
        <p:spPr>
          <a:xfrm>
            <a:off x="4810259" y="649480"/>
            <a:ext cx="6555347" cy="5546047"/>
          </a:xfrm>
        </p:spPr>
        <p:txBody>
          <a:bodyPr anchor="ctr">
            <a:normAutofit/>
          </a:bodyPr>
          <a:lstStyle/>
          <a:p>
            <a:pPr algn="just"/>
            <a:r>
              <a:rPr lang="tr-TR" sz="1600" b="1" i="0" u="none" strike="noStrike" baseline="0" dirty="0">
                <a:solidFill>
                  <a:srgbClr val="000000"/>
                </a:solidFill>
                <a:latin typeface="RobotoCondensed-Regular"/>
              </a:rPr>
              <a:t>Bir çocuğun ailesi dışında en çok zaman geçirdiği yer olan okullarda çocuklar, en sık öğretmenleriyle temas halindedirler. </a:t>
            </a:r>
          </a:p>
          <a:p>
            <a:pPr algn="just"/>
            <a:r>
              <a:rPr lang="tr-TR" sz="1600" b="0" i="0" u="none" strike="noStrike" baseline="0" dirty="0">
                <a:solidFill>
                  <a:srgbClr val="000000"/>
                </a:solidFill>
                <a:latin typeface="RobotoCondensed-Regular"/>
              </a:rPr>
              <a:t>istismar-ihmalini belirleme ve bunlara müdahale etme konusunda </a:t>
            </a:r>
            <a:r>
              <a:rPr lang="tr-TR" sz="1600" b="1" i="0" u="none" strike="noStrike" baseline="0" dirty="0">
                <a:solidFill>
                  <a:srgbClr val="FF0000"/>
                </a:solidFill>
                <a:latin typeface="RobotoCondensed-Regular"/>
              </a:rPr>
              <a:t>anahtar bir rol oynamaktadırlar.</a:t>
            </a:r>
          </a:p>
          <a:p>
            <a:pPr algn="just"/>
            <a:r>
              <a:rPr lang="tr-TR" sz="1600" b="0" i="0" u="none" strike="noStrike" baseline="0" dirty="0">
                <a:solidFill>
                  <a:srgbClr val="000000"/>
                </a:solidFill>
                <a:latin typeface="RobotoCondensed-Regular"/>
              </a:rPr>
              <a:t>Ayrıca, öğretmenlerin çocuklar ve ailelere yönelik istismarı önleme konusunda </a:t>
            </a:r>
            <a:r>
              <a:rPr lang="tr-TR" sz="1600" b="1" i="0" u="none" strike="noStrike" baseline="0" dirty="0">
                <a:solidFill>
                  <a:srgbClr val="000000"/>
                </a:solidFill>
                <a:latin typeface="RobotoCondensed-Regular"/>
              </a:rPr>
              <a:t>eğitim verme </a:t>
            </a:r>
            <a:r>
              <a:rPr lang="tr-TR" sz="1600" b="0" i="0" u="none" strike="noStrike" baseline="0" dirty="0">
                <a:solidFill>
                  <a:srgbClr val="000000"/>
                </a:solidFill>
                <a:latin typeface="RobotoCondensed-Regular"/>
              </a:rPr>
              <a:t>imkânlarının bulunması da çocukları korumada önemli bir fırsattır. </a:t>
            </a:r>
          </a:p>
          <a:p>
            <a:pPr algn="just"/>
            <a:r>
              <a:rPr lang="tr-TR" sz="1600" b="0" i="0" u="none" strike="noStrike" baseline="0" dirty="0">
                <a:solidFill>
                  <a:srgbClr val="000000"/>
                </a:solidFill>
                <a:latin typeface="RobotoCondensed-Regular"/>
              </a:rPr>
              <a:t>Bir öğrencinin yüzünde ya da vücudunda sıyrık, bere gibi yaralar fark eden ya da çocuğun davranışlarında içe kapanma, mutsuzluk, dikkat dağınıklığı, saldırganlık gibi değişiklikleri gözleyen deneyimli ve çocuk istismarı konusunda bilgili bir öğretmen, öğrencinin kendisiyle sorunları paylaşması için uygun ortamı ve şartları sağlayarak çözümler üretebilmektedir.</a:t>
            </a:r>
          </a:p>
        </p:txBody>
      </p:sp>
      <p:sp>
        <p:nvSpPr>
          <p:cNvPr id="11" name="10 Slayt Numarası Yer Tutucusu"/>
          <p:cNvSpPr>
            <a:spLocks noGrp="1"/>
          </p:cNvSpPr>
          <p:nvPr>
            <p:ph type="sldNum" sz="quarter" idx="12"/>
          </p:nvPr>
        </p:nvSpPr>
        <p:spPr/>
        <p:txBody>
          <a:bodyPr/>
          <a:lstStyle/>
          <a:p>
            <a:fld id="{FE0DC28E-94C5-4096-8A97-8979155C857B}" type="slidenum">
              <a:rPr lang="tr-TR" smtClean="0"/>
              <a:pPr/>
              <a:t>7</a:t>
            </a:fld>
            <a:endParaRPr lang="tr-TR"/>
          </a:p>
        </p:txBody>
      </p:sp>
    </p:spTree>
    <p:extLst>
      <p:ext uri="{BB962C8B-B14F-4D97-AF65-F5344CB8AC3E}">
        <p14:creationId xmlns:p14="http://schemas.microsoft.com/office/powerpoint/2010/main" val="63723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9D586CF-6640-4BCC-B4A0-3A4249223538}"/>
              </a:ext>
            </a:extLst>
          </p:cNvPr>
          <p:cNvSpPr>
            <a:spLocks noGrp="1"/>
          </p:cNvSpPr>
          <p:nvPr>
            <p:ph type="title"/>
          </p:nvPr>
        </p:nvSpPr>
        <p:spPr/>
        <p:txBody>
          <a:bodyPr/>
          <a:lstStyle/>
          <a:p>
            <a:r>
              <a:rPr lang="tr-TR"/>
              <a:t> </a:t>
            </a:r>
            <a:endParaRPr lang="tr-TR" dirty="0"/>
          </a:p>
        </p:txBody>
      </p:sp>
      <p:pic>
        <p:nvPicPr>
          <p:cNvPr id="5" name="İçerik Yer Tutucusu 4" descr="tablo içeren bir resim&#10;&#10;Açıklama otomatik olarak oluşturuldu">
            <a:extLst>
              <a:ext uri="{FF2B5EF4-FFF2-40B4-BE49-F238E27FC236}">
                <a16:creationId xmlns:a16="http://schemas.microsoft.com/office/drawing/2014/main" xmlns="" id="{75C77858-94A0-4053-BAB4-9E991451B9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052" y="668594"/>
            <a:ext cx="10301748" cy="5508369"/>
          </a:xfrm>
        </p:spPr>
      </p:pic>
      <p:sp>
        <p:nvSpPr>
          <p:cNvPr id="4" name="3 Slayt Numarası Yer Tutucusu"/>
          <p:cNvSpPr>
            <a:spLocks noGrp="1"/>
          </p:cNvSpPr>
          <p:nvPr>
            <p:ph type="sldNum" sz="quarter" idx="12"/>
          </p:nvPr>
        </p:nvSpPr>
        <p:spPr/>
        <p:txBody>
          <a:bodyPr/>
          <a:lstStyle/>
          <a:p>
            <a:fld id="{FE0DC28E-94C5-4096-8A97-8979155C857B}" type="slidenum">
              <a:rPr lang="tr-TR" smtClean="0"/>
              <a:pPr/>
              <a:t>8</a:t>
            </a:fld>
            <a:endParaRPr lang="tr-TR"/>
          </a:p>
        </p:txBody>
      </p:sp>
      <p:sp>
        <p:nvSpPr>
          <p:cNvPr id="6" name="5 Metin kutusu"/>
          <p:cNvSpPr txBox="1"/>
          <p:nvPr/>
        </p:nvSpPr>
        <p:spPr>
          <a:xfrm>
            <a:off x="1000665" y="5865963"/>
            <a:ext cx="5003320" cy="400110"/>
          </a:xfrm>
          <a:prstGeom prst="rect">
            <a:avLst/>
          </a:prstGeom>
          <a:noFill/>
        </p:spPr>
        <p:txBody>
          <a:bodyPr wrap="square" rtlCol="0">
            <a:spAutoFit/>
          </a:bodyPr>
          <a:lstStyle/>
          <a:p>
            <a:r>
              <a:rPr lang="tr-TR" sz="2000" dirty="0">
                <a:solidFill>
                  <a:srgbClr val="FF0000"/>
                </a:solidFill>
              </a:rPr>
              <a:t>https://prochild.erciyes.edu.tr/</a:t>
            </a:r>
          </a:p>
        </p:txBody>
      </p:sp>
    </p:spTree>
    <p:extLst>
      <p:ext uri="{BB962C8B-B14F-4D97-AF65-F5344CB8AC3E}">
        <p14:creationId xmlns:p14="http://schemas.microsoft.com/office/powerpoint/2010/main" val="278159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a16="http://schemas.microsoft.com/office/drawing/2014/main" xmlns="" id="{DD1B2446-C19A-40C0-9322-FD1C0F8555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73" r="-1" b="-1"/>
          <a:stretch/>
        </p:blipFill>
        <p:spPr>
          <a:xfrm>
            <a:off x="1457865" y="1078302"/>
            <a:ext cx="8945592" cy="5149969"/>
          </a:xfrm>
          <a:prstGeom prst="rect">
            <a:avLst/>
          </a:prstGeom>
        </p:spPr>
      </p:pic>
      <p:sp>
        <p:nvSpPr>
          <p:cNvPr id="5" name="4 Slayt Numarası Yer Tutucusu"/>
          <p:cNvSpPr>
            <a:spLocks noGrp="1"/>
          </p:cNvSpPr>
          <p:nvPr>
            <p:ph type="sldNum" sz="quarter" idx="12"/>
          </p:nvPr>
        </p:nvSpPr>
        <p:spPr/>
        <p:txBody>
          <a:bodyPr/>
          <a:lstStyle/>
          <a:p>
            <a:fld id="{FE0DC28E-94C5-4096-8A97-8979155C857B}" type="slidenum">
              <a:rPr lang="tr-TR" smtClean="0"/>
              <a:pPr/>
              <a:t>9</a:t>
            </a:fld>
            <a:endParaRPr lang="tr-T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6683</TotalTime>
  <Words>2234</Words>
  <Application>Microsoft Office PowerPoint</Application>
  <PresentationFormat>Geniş ekran</PresentationFormat>
  <Paragraphs>312</Paragraphs>
  <Slides>44</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44</vt:i4>
      </vt:variant>
    </vt:vector>
  </HeadingPairs>
  <TitlesOfParts>
    <vt:vector size="54" baseType="lpstr">
      <vt:lpstr>Arial</vt:lpstr>
      <vt:lpstr>Calibri</vt:lpstr>
      <vt:lpstr>Calibri Light</vt:lpstr>
      <vt:lpstr>Roboto-Black</vt:lpstr>
      <vt:lpstr>RobotoCondensed-Bold</vt:lpstr>
      <vt:lpstr>RobotoCondensed-Italic</vt:lpstr>
      <vt:lpstr>RobotoCondensed-Regular</vt:lpstr>
      <vt:lpstr>Times New Roman</vt:lpstr>
      <vt:lpstr>Wingdings</vt:lpstr>
      <vt:lpstr>Office Teması</vt:lpstr>
      <vt:lpstr>PowerPoint Sunusu</vt:lpstr>
      <vt:lpstr>Çocuk istismarı</vt:lpstr>
      <vt:lpstr> </vt:lpstr>
      <vt:lpstr> </vt:lpstr>
      <vt:lpstr>Çocuk istismarı</vt:lpstr>
      <vt:lpstr>Bu rehber neden hazırlandı…</vt:lpstr>
      <vt:lpstr>Bu rehber neden hazırlandı…</vt:lpstr>
      <vt:lpstr> </vt:lpstr>
      <vt:lpstr>PowerPoint Sunusu</vt:lpstr>
      <vt:lpstr>Çocukla ilişkili faktörler</vt:lpstr>
      <vt:lpstr>Ebeveynlere ait özellikler</vt:lpstr>
      <vt:lpstr> </vt:lpstr>
      <vt:lpstr>Çevresel-toplumsal faktörler</vt:lpstr>
      <vt:lpstr>Çocuk İhmali</vt:lpstr>
      <vt:lpstr> </vt:lpstr>
      <vt:lpstr>Fiziksel İstismar</vt:lpstr>
      <vt:lpstr> </vt:lpstr>
      <vt:lpstr>Cinsel İstismar</vt:lpstr>
      <vt:lpstr>Cinsel İstismar</vt:lpstr>
      <vt:lpstr>Cinsel İstismar</vt:lpstr>
      <vt:lpstr>Cinsel İstismar</vt:lpstr>
      <vt:lpstr>ENSEST</vt:lpstr>
      <vt:lpstr>ENSEST</vt:lpstr>
      <vt:lpstr>İSTİSMARCILAR!!!</vt:lpstr>
      <vt:lpstr>İSTİSMARCILAR!!!</vt:lpstr>
      <vt:lpstr> </vt:lpstr>
      <vt:lpstr>Duygusal İstismar</vt:lpstr>
      <vt:lpstr>Duygusal İstismar</vt:lpstr>
      <vt:lpstr> </vt:lpstr>
      <vt:lpstr>PowerPoint Sunusu</vt:lpstr>
      <vt:lpstr>Çocukla görüşmede dikkat edilmesi gerekenler</vt:lpstr>
      <vt:lpstr>Çocukla görüşmede dikkat edilmesi gerekenler</vt:lpstr>
      <vt:lpstr>Çocukla görüşmede dikkat edilmesi gerekenler</vt:lpstr>
      <vt:lpstr>Çocukla görüşmede dikkat edilmesi gerekenler</vt:lpstr>
      <vt:lpstr> </vt:lpstr>
      <vt:lpstr>Yasal yükümlülükler </vt:lpstr>
      <vt:lpstr>  </vt:lpstr>
      <vt:lpstr>Çocuklarımızı cinsel istismardan korumak için nasıl güçlendirebiliriz?</vt:lpstr>
      <vt:lpstr>PowerPoint Sunusu</vt:lpstr>
      <vt:lpstr>PowerPoint Sunusu</vt:lpstr>
      <vt:lpstr>Çocuklarımızı cinsel istismardan korumak için nasıl güçlendirebiliriz?</vt:lpstr>
      <vt:lpstr>Çocuklarımızı cinsel istismardan korumak için nasıl güçlendirebiliriz?</vt:lpstr>
      <vt:lpstr>Çocuklarımızı cinsel istismardan korumak için nasıl güçlendirebiliriz?</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Hazırlayanlar Haşim Asil Sevgi Özmen Esra Demirci Çağlar Özdemir</dc:title>
  <dc:creator>Windows Kullanıcısı</dc:creator>
  <cp:lastModifiedBy>Ahmet Doğanay</cp:lastModifiedBy>
  <cp:revision>59</cp:revision>
  <dcterms:created xsi:type="dcterms:W3CDTF">2021-06-20T18:20:37Z</dcterms:created>
  <dcterms:modified xsi:type="dcterms:W3CDTF">2022-02-11T10:31:19Z</dcterms:modified>
</cp:coreProperties>
</file>