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8" r:id="rId3"/>
    <p:sldId id="290" r:id="rId4"/>
    <p:sldId id="306" r:id="rId5"/>
    <p:sldId id="307" r:id="rId6"/>
    <p:sldId id="308" r:id="rId7"/>
    <p:sldId id="280" r:id="rId8"/>
    <p:sldId id="282" r:id="rId9"/>
    <p:sldId id="288" r:id="rId10"/>
    <p:sldId id="305" r:id="rId11"/>
    <p:sldId id="260" r:id="rId12"/>
    <p:sldId id="296" r:id="rId13"/>
    <p:sldId id="293" r:id="rId14"/>
    <p:sldId id="294" r:id="rId15"/>
    <p:sldId id="295" r:id="rId16"/>
    <p:sldId id="309" r:id="rId17"/>
    <p:sldId id="310" r:id="rId18"/>
    <p:sldId id="311" r:id="rId19"/>
    <p:sldId id="312" r:id="rId20"/>
    <p:sldId id="313" r:id="rId21"/>
    <p:sldId id="314" r:id="rId22"/>
    <p:sldId id="315" r:id="rId23"/>
    <p:sldId id="316" r:id="rId24"/>
    <p:sldId id="317" r:id="rId25"/>
    <p:sldId id="318" r:id="rId26"/>
    <p:sldId id="319" r:id="rId27"/>
    <p:sldId id="302" r:id="rId28"/>
    <p:sldId id="291" r:id="rId29"/>
    <p:sldId id="320" r:id="rId30"/>
    <p:sldId id="321" r:id="rId31"/>
    <p:sldId id="322" r:id="rId32"/>
    <p:sldId id="263" r:id="rId33"/>
    <p:sldId id="264" r:id="rId34"/>
    <p:sldId id="267" r:id="rId35"/>
    <p:sldId id="298" r:id="rId36"/>
    <p:sldId id="323"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02BE"/>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94660"/>
  </p:normalViewPr>
  <p:slideViewPr>
    <p:cSldViewPr snapToGrid="0">
      <p:cViewPr varScale="1">
        <p:scale>
          <a:sx n="101" d="100"/>
          <a:sy n="101" d="100"/>
        </p:scale>
        <p:origin x="-102"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6C4A2-E743-4E7D-9601-05B4D39CD6D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0B9EBC6-BA5C-4F89-97C2-8C66BAED1370}">
      <dgm:prSet>
        <dgm:style>
          <a:lnRef idx="1">
            <a:schemeClr val="accent5"/>
          </a:lnRef>
          <a:fillRef idx="2">
            <a:schemeClr val="accent5"/>
          </a:fillRef>
          <a:effectRef idx="1">
            <a:schemeClr val="accent5"/>
          </a:effectRef>
          <a:fontRef idx="minor">
            <a:schemeClr val="dk1"/>
          </a:fontRef>
        </dgm:style>
      </dgm:prSet>
      <dgm:spPr/>
      <dgm:t>
        <a:bodyPr/>
        <a:lstStyle/>
        <a:p>
          <a:pPr algn="ctr" rtl="0"/>
          <a:r>
            <a:rPr lang="tr-TR" b="1" dirty="0">
              <a:solidFill>
                <a:srgbClr val="FF0000"/>
              </a:solidFill>
            </a:rPr>
            <a:t>ŞİDDET VE AKRAN ZORBALIĞI</a:t>
          </a:r>
        </a:p>
      </dgm:t>
    </dgm:pt>
    <dgm:pt modelId="{AEC9229D-FC6B-47C0-97BC-4D0830E620D0}" type="parTrans" cxnId="{35AA0BB6-7238-456D-8086-A0DF4FA9E491}">
      <dgm:prSet/>
      <dgm:spPr/>
      <dgm:t>
        <a:bodyPr/>
        <a:lstStyle/>
        <a:p>
          <a:endParaRPr lang="tr-TR"/>
        </a:p>
      </dgm:t>
    </dgm:pt>
    <dgm:pt modelId="{B3032D3D-965A-438D-8111-A75E4B759125}" type="sibTrans" cxnId="{35AA0BB6-7238-456D-8086-A0DF4FA9E491}">
      <dgm:prSet/>
      <dgm:spPr/>
      <dgm:t>
        <a:bodyPr/>
        <a:lstStyle/>
        <a:p>
          <a:endParaRPr lang="tr-TR"/>
        </a:p>
      </dgm:t>
    </dgm:pt>
    <dgm:pt modelId="{7D7857C9-64A3-4D34-82B1-95F188E59E82}" type="pres">
      <dgm:prSet presAssocID="{EB16C4A2-E743-4E7D-9601-05B4D39CD6D3}" presName="linear" presStyleCnt="0">
        <dgm:presLayoutVars>
          <dgm:animLvl val="lvl"/>
          <dgm:resizeHandles val="exact"/>
        </dgm:presLayoutVars>
      </dgm:prSet>
      <dgm:spPr/>
      <dgm:t>
        <a:bodyPr/>
        <a:lstStyle/>
        <a:p>
          <a:endParaRPr lang="tr-TR"/>
        </a:p>
      </dgm:t>
    </dgm:pt>
    <dgm:pt modelId="{6CF7E42F-6405-44FD-87E3-941A6E988FB7}" type="pres">
      <dgm:prSet presAssocID="{60B9EBC6-BA5C-4F89-97C2-8C66BAED1370}" presName="parentText" presStyleLbl="node1" presStyleIdx="0" presStyleCnt="1">
        <dgm:presLayoutVars>
          <dgm:chMax val="0"/>
          <dgm:bulletEnabled val="1"/>
        </dgm:presLayoutVars>
      </dgm:prSet>
      <dgm:spPr/>
      <dgm:t>
        <a:bodyPr/>
        <a:lstStyle/>
        <a:p>
          <a:endParaRPr lang="tr-TR"/>
        </a:p>
      </dgm:t>
    </dgm:pt>
  </dgm:ptLst>
  <dgm:cxnLst>
    <dgm:cxn modelId="{35AA0BB6-7238-456D-8086-A0DF4FA9E491}" srcId="{EB16C4A2-E743-4E7D-9601-05B4D39CD6D3}" destId="{60B9EBC6-BA5C-4F89-97C2-8C66BAED1370}" srcOrd="0" destOrd="0" parTransId="{AEC9229D-FC6B-47C0-97BC-4D0830E620D0}" sibTransId="{B3032D3D-965A-438D-8111-A75E4B759125}"/>
    <dgm:cxn modelId="{20C07276-0C5C-4FE2-AED4-4DE314B1F827}" type="presOf" srcId="{EB16C4A2-E743-4E7D-9601-05B4D39CD6D3}" destId="{7D7857C9-64A3-4D34-82B1-95F188E59E82}" srcOrd="0" destOrd="0" presId="urn:microsoft.com/office/officeart/2005/8/layout/vList2"/>
    <dgm:cxn modelId="{AA827963-F79E-4881-8621-027C8DC8B5C5}" type="presOf" srcId="{60B9EBC6-BA5C-4F89-97C2-8C66BAED1370}" destId="{6CF7E42F-6405-44FD-87E3-941A6E988FB7}" srcOrd="0" destOrd="0" presId="urn:microsoft.com/office/officeart/2005/8/layout/vList2"/>
    <dgm:cxn modelId="{44A50921-B7B0-4616-9AA6-2623FB50FA20}" type="presParOf" srcId="{7D7857C9-64A3-4D34-82B1-95F188E59E82}" destId="{6CF7E42F-6405-44FD-87E3-941A6E988FB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642C35-E849-4929-9FBD-93F06CFDFD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34930BF-0D98-47D0-B549-5E92A15CEB4E}">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tr-TR" sz="3600" b="1" dirty="0"/>
            <a:t>Şiddete-Zorbalığa Maruz Kalanların Hissettikleri</a:t>
          </a:r>
          <a:endParaRPr lang="tr-TR" sz="3600" dirty="0"/>
        </a:p>
      </dgm:t>
    </dgm:pt>
    <dgm:pt modelId="{F8B82AB0-BE53-4940-A48B-59A815764690}" type="parTrans" cxnId="{78EE08A2-DE57-4DD4-AA99-515CFBBB1DFB}">
      <dgm:prSet/>
      <dgm:spPr/>
      <dgm:t>
        <a:bodyPr/>
        <a:lstStyle/>
        <a:p>
          <a:endParaRPr lang="tr-TR"/>
        </a:p>
      </dgm:t>
    </dgm:pt>
    <dgm:pt modelId="{68BF86DF-1B47-48A2-8D1A-2AE580AF8C24}" type="sibTrans" cxnId="{78EE08A2-DE57-4DD4-AA99-515CFBBB1DFB}">
      <dgm:prSet/>
      <dgm:spPr/>
      <dgm:t>
        <a:bodyPr/>
        <a:lstStyle/>
        <a:p>
          <a:endParaRPr lang="tr-TR"/>
        </a:p>
      </dgm:t>
    </dgm:pt>
    <dgm:pt modelId="{1E84BDFC-A7A8-4CAA-8A3B-F46201601A1A}" type="pres">
      <dgm:prSet presAssocID="{6D642C35-E849-4929-9FBD-93F06CFDFD96}" presName="linear" presStyleCnt="0">
        <dgm:presLayoutVars>
          <dgm:animLvl val="lvl"/>
          <dgm:resizeHandles val="exact"/>
        </dgm:presLayoutVars>
      </dgm:prSet>
      <dgm:spPr/>
      <dgm:t>
        <a:bodyPr/>
        <a:lstStyle/>
        <a:p>
          <a:endParaRPr lang="tr-TR"/>
        </a:p>
      </dgm:t>
    </dgm:pt>
    <dgm:pt modelId="{9D4F8CE6-EABE-4520-830D-09763F90AE6A}" type="pres">
      <dgm:prSet presAssocID="{534930BF-0D98-47D0-B549-5E92A15CEB4E}" presName="parentText" presStyleLbl="node1" presStyleIdx="0" presStyleCnt="1">
        <dgm:presLayoutVars>
          <dgm:chMax val="0"/>
          <dgm:bulletEnabled val="1"/>
        </dgm:presLayoutVars>
      </dgm:prSet>
      <dgm:spPr/>
      <dgm:t>
        <a:bodyPr/>
        <a:lstStyle/>
        <a:p>
          <a:endParaRPr lang="tr-TR"/>
        </a:p>
      </dgm:t>
    </dgm:pt>
  </dgm:ptLst>
  <dgm:cxnLst>
    <dgm:cxn modelId="{1989A58C-BFD7-4D05-93FE-E3DD35A2A702}" type="presOf" srcId="{6D642C35-E849-4929-9FBD-93F06CFDFD96}" destId="{1E84BDFC-A7A8-4CAA-8A3B-F46201601A1A}" srcOrd="0" destOrd="0" presId="urn:microsoft.com/office/officeart/2005/8/layout/vList2"/>
    <dgm:cxn modelId="{BEF26830-61CA-447E-81D2-0209AAEC2CBD}" type="presOf" srcId="{534930BF-0D98-47D0-B549-5E92A15CEB4E}" destId="{9D4F8CE6-EABE-4520-830D-09763F90AE6A}" srcOrd="0" destOrd="0" presId="urn:microsoft.com/office/officeart/2005/8/layout/vList2"/>
    <dgm:cxn modelId="{78EE08A2-DE57-4DD4-AA99-515CFBBB1DFB}" srcId="{6D642C35-E849-4929-9FBD-93F06CFDFD96}" destId="{534930BF-0D98-47D0-B549-5E92A15CEB4E}" srcOrd="0" destOrd="0" parTransId="{F8B82AB0-BE53-4940-A48B-59A815764690}" sibTransId="{68BF86DF-1B47-48A2-8D1A-2AE580AF8C24}"/>
    <dgm:cxn modelId="{9F1A2A21-8C89-4E32-BAB4-F357EF99E519}" type="presParOf" srcId="{1E84BDFC-A7A8-4CAA-8A3B-F46201601A1A}" destId="{9D4F8CE6-EABE-4520-830D-09763F90AE6A}"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FC4FBCE-5614-4CDC-ABDD-D7B18B04D33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D29F32DF-1122-48C5-8231-91CE0F383469}">
      <dgm:prSet custT="1">
        <dgm:style>
          <a:lnRef idx="1">
            <a:schemeClr val="accent3"/>
          </a:lnRef>
          <a:fillRef idx="2">
            <a:schemeClr val="accent3"/>
          </a:fillRef>
          <a:effectRef idx="1">
            <a:schemeClr val="accent3"/>
          </a:effectRef>
          <a:fontRef idx="minor">
            <a:schemeClr val="dk1"/>
          </a:fontRef>
        </dgm:style>
      </dgm:prSet>
      <dgm:spPr/>
      <dgm:t>
        <a:bodyPr/>
        <a:lstStyle/>
        <a:p>
          <a:pPr algn="ctr" rtl="0"/>
          <a:r>
            <a:rPr lang="tr-TR" sz="4400" b="1" dirty="0">
              <a:solidFill>
                <a:srgbClr val="FF0000"/>
              </a:solidFill>
            </a:rPr>
            <a:t>Zorbalığa Uğrayanların Y</a:t>
          </a:r>
          <a:r>
            <a:rPr lang="en-GB" sz="4400" b="1" dirty="0" err="1">
              <a:solidFill>
                <a:srgbClr val="FF0000"/>
              </a:solidFill>
            </a:rPr>
            <a:t>anlış</a:t>
          </a:r>
          <a:r>
            <a:rPr lang="en-GB" sz="4400" b="1" dirty="0">
              <a:solidFill>
                <a:srgbClr val="FF0000"/>
              </a:solidFill>
            </a:rPr>
            <a:t> </a:t>
          </a:r>
          <a:r>
            <a:rPr lang="tr-TR" sz="4400" b="1" dirty="0">
              <a:solidFill>
                <a:srgbClr val="FF0000"/>
              </a:solidFill>
            </a:rPr>
            <a:t>İ</a:t>
          </a:r>
          <a:r>
            <a:rPr lang="en-GB" sz="4400" b="1" dirty="0" err="1">
              <a:solidFill>
                <a:srgbClr val="FF0000"/>
              </a:solidFill>
            </a:rPr>
            <a:t>nançlar</a:t>
          </a:r>
          <a:r>
            <a:rPr lang="tr-TR" sz="4400" b="1" dirty="0">
              <a:solidFill>
                <a:srgbClr val="FF0000"/>
              </a:solidFill>
            </a:rPr>
            <a:t>ı</a:t>
          </a:r>
          <a:endParaRPr lang="tr-TR" sz="4400" dirty="0">
            <a:solidFill>
              <a:srgbClr val="FF0000"/>
            </a:solidFill>
          </a:endParaRPr>
        </a:p>
      </dgm:t>
    </dgm:pt>
    <dgm:pt modelId="{229B7F46-F5B4-4BD8-A16C-B44985A3FE9B}" type="parTrans" cxnId="{029387FE-72EC-47FF-881E-94F670D37F2C}">
      <dgm:prSet/>
      <dgm:spPr/>
      <dgm:t>
        <a:bodyPr/>
        <a:lstStyle/>
        <a:p>
          <a:endParaRPr lang="tr-TR"/>
        </a:p>
      </dgm:t>
    </dgm:pt>
    <dgm:pt modelId="{A746AAD3-B6D8-48A5-AF9E-AFF37AA014D6}" type="sibTrans" cxnId="{029387FE-72EC-47FF-881E-94F670D37F2C}">
      <dgm:prSet/>
      <dgm:spPr/>
      <dgm:t>
        <a:bodyPr/>
        <a:lstStyle/>
        <a:p>
          <a:endParaRPr lang="tr-TR"/>
        </a:p>
      </dgm:t>
    </dgm:pt>
    <dgm:pt modelId="{2CFB8815-6E3D-4262-BA00-94ED94F77DE4}" type="pres">
      <dgm:prSet presAssocID="{8FC4FBCE-5614-4CDC-ABDD-D7B18B04D336}" presName="linear" presStyleCnt="0">
        <dgm:presLayoutVars>
          <dgm:animLvl val="lvl"/>
          <dgm:resizeHandles val="exact"/>
        </dgm:presLayoutVars>
      </dgm:prSet>
      <dgm:spPr/>
      <dgm:t>
        <a:bodyPr/>
        <a:lstStyle/>
        <a:p>
          <a:endParaRPr lang="tr-TR"/>
        </a:p>
      </dgm:t>
    </dgm:pt>
    <dgm:pt modelId="{CB289EE0-FE8F-479F-9803-3679CE51CB4A}" type="pres">
      <dgm:prSet presAssocID="{D29F32DF-1122-48C5-8231-91CE0F383469}" presName="parentText" presStyleLbl="node1" presStyleIdx="0" presStyleCnt="1" custLinFactNeighborX="-5863" custLinFactNeighborY="-64039">
        <dgm:presLayoutVars>
          <dgm:chMax val="0"/>
          <dgm:bulletEnabled val="1"/>
        </dgm:presLayoutVars>
      </dgm:prSet>
      <dgm:spPr/>
      <dgm:t>
        <a:bodyPr/>
        <a:lstStyle/>
        <a:p>
          <a:endParaRPr lang="tr-TR"/>
        </a:p>
      </dgm:t>
    </dgm:pt>
  </dgm:ptLst>
  <dgm:cxnLst>
    <dgm:cxn modelId="{E9D783C0-481A-4377-A5FB-34AAEE8279B6}" type="presOf" srcId="{8FC4FBCE-5614-4CDC-ABDD-D7B18B04D336}" destId="{2CFB8815-6E3D-4262-BA00-94ED94F77DE4}" srcOrd="0" destOrd="0" presId="urn:microsoft.com/office/officeart/2005/8/layout/vList2"/>
    <dgm:cxn modelId="{FF786933-1E21-43C1-BB0F-2A1B35ADD81F}" type="presOf" srcId="{D29F32DF-1122-48C5-8231-91CE0F383469}" destId="{CB289EE0-FE8F-479F-9803-3679CE51CB4A}" srcOrd="0" destOrd="0" presId="urn:microsoft.com/office/officeart/2005/8/layout/vList2"/>
    <dgm:cxn modelId="{029387FE-72EC-47FF-881E-94F670D37F2C}" srcId="{8FC4FBCE-5614-4CDC-ABDD-D7B18B04D336}" destId="{D29F32DF-1122-48C5-8231-91CE0F383469}" srcOrd="0" destOrd="0" parTransId="{229B7F46-F5B4-4BD8-A16C-B44985A3FE9B}" sibTransId="{A746AAD3-B6D8-48A5-AF9E-AFF37AA014D6}"/>
    <dgm:cxn modelId="{A9C2A15E-CC89-4B9B-9B83-85E22311F89A}" type="presParOf" srcId="{2CFB8815-6E3D-4262-BA00-94ED94F77DE4}" destId="{CB289EE0-FE8F-479F-9803-3679CE51CB4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8F884A8-0794-4B4B-A381-D1A987A05F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19874E19-ECFC-4F5F-963A-6F00FB60746C}" type="pres">
      <dgm:prSet presAssocID="{D8F884A8-0794-4B4B-A381-D1A987A05FBC}" presName="linear" presStyleCnt="0">
        <dgm:presLayoutVars>
          <dgm:animLvl val="lvl"/>
          <dgm:resizeHandles val="exact"/>
        </dgm:presLayoutVars>
      </dgm:prSet>
      <dgm:spPr/>
      <dgm:t>
        <a:bodyPr/>
        <a:lstStyle/>
        <a:p>
          <a:endParaRPr lang="tr-TR"/>
        </a:p>
      </dgm:t>
    </dgm:pt>
  </dgm:ptLst>
  <dgm:cxnLst>
    <dgm:cxn modelId="{F2792BFE-C468-4C52-B572-B7317B16784B}" type="presOf" srcId="{D8F884A8-0794-4B4B-A381-D1A987A05FBC}" destId="{19874E19-ECFC-4F5F-963A-6F00FB60746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F688EE6-88B6-480E-AAD5-3921CF0DB6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336D1C29-99F8-44A1-BBE5-44AEC89A862C}">
      <dgm:prSet custT="1">
        <dgm:style>
          <a:lnRef idx="1">
            <a:schemeClr val="accent1"/>
          </a:lnRef>
          <a:fillRef idx="2">
            <a:schemeClr val="accent1"/>
          </a:fillRef>
          <a:effectRef idx="1">
            <a:schemeClr val="accent1"/>
          </a:effectRef>
          <a:fontRef idx="minor">
            <a:schemeClr val="dk1"/>
          </a:fontRef>
        </dgm:style>
      </dgm:prSet>
      <dgm:spPr/>
      <dgm:t>
        <a:bodyPr/>
        <a:lstStyle/>
        <a:p>
          <a:pPr algn="ctr" rtl="0"/>
          <a:r>
            <a:rPr lang="tr-TR" sz="5400" b="1" dirty="0">
              <a:solidFill>
                <a:srgbClr val="FF0000"/>
              </a:solidFill>
            </a:rPr>
            <a:t>UNUTMAYIN</a:t>
          </a:r>
        </a:p>
      </dgm:t>
    </dgm:pt>
    <dgm:pt modelId="{471C4C4E-BFD4-4F87-8B35-8FFB6033FA10}" type="parTrans" cxnId="{7CF969C6-0606-4803-8148-AD8BB5DB5088}">
      <dgm:prSet/>
      <dgm:spPr/>
      <dgm:t>
        <a:bodyPr/>
        <a:lstStyle/>
        <a:p>
          <a:endParaRPr lang="tr-TR"/>
        </a:p>
      </dgm:t>
    </dgm:pt>
    <dgm:pt modelId="{D58BDBC4-3CB1-4DB8-938A-362EDDFB3261}" type="sibTrans" cxnId="{7CF969C6-0606-4803-8148-AD8BB5DB5088}">
      <dgm:prSet/>
      <dgm:spPr/>
      <dgm:t>
        <a:bodyPr/>
        <a:lstStyle/>
        <a:p>
          <a:endParaRPr lang="tr-TR"/>
        </a:p>
      </dgm:t>
    </dgm:pt>
    <dgm:pt modelId="{DEE31A84-B487-4C6A-87DC-BB78CC432632}" type="pres">
      <dgm:prSet presAssocID="{2F688EE6-88B6-480E-AAD5-3921CF0DB626}" presName="linear" presStyleCnt="0">
        <dgm:presLayoutVars>
          <dgm:animLvl val="lvl"/>
          <dgm:resizeHandles val="exact"/>
        </dgm:presLayoutVars>
      </dgm:prSet>
      <dgm:spPr/>
      <dgm:t>
        <a:bodyPr/>
        <a:lstStyle/>
        <a:p>
          <a:endParaRPr lang="tr-TR"/>
        </a:p>
      </dgm:t>
    </dgm:pt>
    <dgm:pt modelId="{AA6BCEEF-E72A-4E86-9C98-32B9974566EF}" type="pres">
      <dgm:prSet presAssocID="{336D1C29-99F8-44A1-BBE5-44AEC89A862C}" presName="parentText" presStyleLbl="node1" presStyleIdx="0" presStyleCnt="1">
        <dgm:presLayoutVars>
          <dgm:chMax val="0"/>
          <dgm:bulletEnabled val="1"/>
        </dgm:presLayoutVars>
      </dgm:prSet>
      <dgm:spPr/>
      <dgm:t>
        <a:bodyPr/>
        <a:lstStyle/>
        <a:p>
          <a:endParaRPr lang="tr-TR"/>
        </a:p>
      </dgm:t>
    </dgm:pt>
  </dgm:ptLst>
  <dgm:cxnLst>
    <dgm:cxn modelId="{53A2F09F-80A2-4D0A-8253-F30BF4748A38}" type="presOf" srcId="{2F688EE6-88B6-480E-AAD5-3921CF0DB626}" destId="{DEE31A84-B487-4C6A-87DC-BB78CC432632}" srcOrd="0" destOrd="0" presId="urn:microsoft.com/office/officeart/2005/8/layout/vList2"/>
    <dgm:cxn modelId="{7CF969C6-0606-4803-8148-AD8BB5DB5088}" srcId="{2F688EE6-88B6-480E-AAD5-3921CF0DB626}" destId="{336D1C29-99F8-44A1-BBE5-44AEC89A862C}" srcOrd="0" destOrd="0" parTransId="{471C4C4E-BFD4-4F87-8B35-8FFB6033FA10}" sibTransId="{D58BDBC4-3CB1-4DB8-938A-362EDDFB3261}"/>
    <dgm:cxn modelId="{CF5400F9-74C7-4371-9CBC-CBBE0D1C7DA6}" type="presOf" srcId="{336D1C29-99F8-44A1-BBE5-44AEC89A862C}" destId="{AA6BCEEF-E72A-4E86-9C98-32B9974566EF}" srcOrd="0" destOrd="0" presId="urn:microsoft.com/office/officeart/2005/8/layout/vList2"/>
    <dgm:cxn modelId="{BEF06F32-3AD0-4AC8-97FE-4130619BE14F}" type="presParOf" srcId="{DEE31A84-B487-4C6A-87DC-BB78CC432632}" destId="{AA6BCEEF-E72A-4E86-9C98-32B9974566E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6CFF631-01D5-4E75-B9A0-359F0CFA91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0FE83420-77CB-4CF2-B304-E5158274A768}">
      <dgm:prSet custT="1">
        <dgm:style>
          <a:lnRef idx="1">
            <a:schemeClr val="accent3"/>
          </a:lnRef>
          <a:fillRef idx="2">
            <a:schemeClr val="accent3"/>
          </a:fillRef>
          <a:effectRef idx="1">
            <a:schemeClr val="accent3"/>
          </a:effectRef>
          <a:fontRef idx="minor">
            <a:schemeClr val="dk1"/>
          </a:fontRef>
        </dgm:style>
      </dgm:prSet>
      <dgm:spPr/>
      <dgm:t>
        <a:bodyPr/>
        <a:lstStyle/>
        <a:p>
          <a:pPr algn="ctr" rtl="0"/>
          <a:r>
            <a:rPr lang="tr-TR" sz="4400" b="1" dirty="0">
              <a:solidFill>
                <a:srgbClr val="00B050"/>
              </a:solidFill>
            </a:rPr>
            <a:t>ÖFKENİZE HAKİM OLMAK VE KURALLARA UYMAK KAVGA ETMEKTEN DAHA FAZLA CESARET VE EMEK İSTER.</a:t>
          </a:r>
        </a:p>
      </dgm:t>
    </dgm:pt>
    <dgm:pt modelId="{2E2C0020-1614-4FDC-B49B-E9B67E34D65D}" type="parTrans" cxnId="{43F7850A-6464-4E61-80BF-59DCF36AEC78}">
      <dgm:prSet/>
      <dgm:spPr/>
      <dgm:t>
        <a:bodyPr/>
        <a:lstStyle/>
        <a:p>
          <a:endParaRPr lang="tr-TR"/>
        </a:p>
      </dgm:t>
    </dgm:pt>
    <dgm:pt modelId="{7B16C21D-C52B-4EE7-AEFB-144CF657C535}" type="sibTrans" cxnId="{43F7850A-6464-4E61-80BF-59DCF36AEC78}">
      <dgm:prSet/>
      <dgm:spPr/>
      <dgm:t>
        <a:bodyPr/>
        <a:lstStyle/>
        <a:p>
          <a:endParaRPr lang="tr-TR"/>
        </a:p>
      </dgm:t>
    </dgm:pt>
    <dgm:pt modelId="{35FF6545-6910-46C5-B4CF-0CDA27AE5C4D}" type="pres">
      <dgm:prSet presAssocID="{06CFF631-01D5-4E75-B9A0-359F0CFA91E9}" presName="linear" presStyleCnt="0">
        <dgm:presLayoutVars>
          <dgm:animLvl val="lvl"/>
          <dgm:resizeHandles val="exact"/>
        </dgm:presLayoutVars>
      </dgm:prSet>
      <dgm:spPr/>
      <dgm:t>
        <a:bodyPr/>
        <a:lstStyle/>
        <a:p>
          <a:endParaRPr lang="tr-TR"/>
        </a:p>
      </dgm:t>
    </dgm:pt>
    <dgm:pt modelId="{6BA69195-85FC-408C-A594-FE3DD0C62591}" type="pres">
      <dgm:prSet presAssocID="{0FE83420-77CB-4CF2-B304-E5158274A768}" presName="parentText" presStyleLbl="node1" presStyleIdx="0" presStyleCnt="1">
        <dgm:presLayoutVars>
          <dgm:chMax val="0"/>
          <dgm:bulletEnabled val="1"/>
        </dgm:presLayoutVars>
      </dgm:prSet>
      <dgm:spPr/>
      <dgm:t>
        <a:bodyPr/>
        <a:lstStyle/>
        <a:p>
          <a:endParaRPr lang="tr-TR"/>
        </a:p>
      </dgm:t>
    </dgm:pt>
  </dgm:ptLst>
  <dgm:cxnLst>
    <dgm:cxn modelId="{ED0F1A2A-5B12-4C00-B41E-F59649AE1E1B}" type="presOf" srcId="{0FE83420-77CB-4CF2-B304-E5158274A768}" destId="{6BA69195-85FC-408C-A594-FE3DD0C62591}" srcOrd="0" destOrd="0" presId="urn:microsoft.com/office/officeart/2005/8/layout/vList2"/>
    <dgm:cxn modelId="{43F7850A-6464-4E61-80BF-59DCF36AEC78}" srcId="{06CFF631-01D5-4E75-B9A0-359F0CFA91E9}" destId="{0FE83420-77CB-4CF2-B304-E5158274A768}" srcOrd="0" destOrd="0" parTransId="{2E2C0020-1614-4FDC-B49B-E9B67E34D65D}" sibTransId="{7B16C21D-C52B-4EE7-AEFB-144CF657C535}"/>
    <dgm:cxn modelId="{71C5FE5B-4FB5-456C-A23A-459A0575AA32}" type="presOf" srcId="{06CFF631-01D5-4E75-B9A0-359F0CFA91E9}" destId="{35FF6545-6910-46C5-B4CF-0CDA27AE5C4D}" srcOrd="0" destOrd="0" presId="urn:microsoft.com/office/officeart/2005/8/layout/vList2"/>
    <dgm:cxn modelId="{D7D6B407-08EC-47C0-BBDD-23C2A6C6A190}" type="presParOf" srcId="{35FF6545-6910-46C5-B4CF-0CDA27AE5C4D}" destId="{6BA69195-85FC-408C-A594-FE3DD0C62591}"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BFD8150-06C3-4705-9B2F-0FE85ABE67B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4C94AA2D-2E84-4451-819B-C56817694692}">
      <dgm:prSet custT="1">
        <dgm:style>
          <a:lnRef idx="1">
            <a:schemeClr val="accent1"/>
          </a:lnRef>
          <a:fillRef idx="2">
            <a:schemeClr val="accent1"/>
          </a:fillRef>
          <a:effectRef idx="1">
            <a:schemeClr val="accent1"/>
          </a:effectRef>
          <a:fontRef idx="minor">
            <a:schemeClr val="dk1"/>
          </a:fontRef>
        </dgm:style>
      </dgm:prSet>
      <dgm:spPr/>
      <dgm:t>
        <a:bodyPr/>
        <a:lstStyle/>
        <a:p>
          <a:pPr algn="ctr" rtl="0"/>
          <a:r>
            <a:rPr lang="en-GB" sz="4000" b="1" dirty="0" err="1">
              <a:solidFill>
                <a:srgbClr val="FF0000"/>
              </a:solidFill>
            </a:rPr>
            <a:t>Seyirci</a:t>
          </a:r>
          <a:r>
            <a:rPr lang="en-GB" sz="4000" b="1" dirty="0">
              <a:solidFill>
                <a:srgbClr val="FF0000"/>
              </a:solidFill>
            </a:rPr>
            <a:t> ne </a:t>
          </a:r>
          <a:r>
            <a:rPr lang="en-GB" sz="4000" b="1" dirty="0" err="1">
              <a:solidFill>
                <a:srgbClr val="FF0000"/>
              </a:solidFill>
            </a:rPr>
            <a:t>yapabilir</a:t>
          </a:r>
          <a:r>
            <a:rPr lang="en-GB" sz="4000" b="1" dirty="0">
              <a:solidFill>
                <a:srgbClr val="FF0000"/>
              </a:solidFill>
            </a:rPr>
            <a:t>?</a:t>
          </a:r>
          <a:endParaRPr lang="tr-TR" sz="4000" dirty="0">
            <a:solidFill>
              <a:srgbClr val="FF0000"/>
            </a:solidFill>
          </a:endParaRPr>
        </a:p>
      </dgm:t>
    </dgm:pt>
    <dgm:pt modelId="{BEB5570D-ED1A-4CEC-A4FB-22586EA9D0C1}" type="parTrans" cxnId="{4002800E-B019-4A78-BCD6-8F241D6B9E1C}">
      <dgm:prSet/>
      <dgm:spPr/>
      <dgm:t>
        <a:bodyPr/>
        <a:lstStyle/>
        <a:p>
          <a:endParaRPr lang="tr-TR"/>
        </a:p>
      </dgm:t>
    </dgm:pt>
    <dgm:pt modelId="{312581DA-57A5-4BA6-9207-A0266161E4A4}" type="sibTrans" cxnId="{4002800E-B019-4A78-BCD6-8F241D6B9E1C}">
      <dgm:prSet/>
      <dgm:spPr/>
      <dgm:t>
        <a:bodyPr/>
        <a:lstStyle/>
        <a:p>
          <a:endParaRPr lang="tr-TR"/>
        </a:p>
      </dgm:t>
    </dgm:pt>
    <dgm:pt modelId="{0A34FDD3-A22E-4B6E-8D32-6EEAB3BC702A}" type="pres">
      <dgm:prSet presAssocID="{BBFD8150-06C3-4705-9B2F-0FE85ABE67B4}" presName="linear" presStyleCnt="0">
        <dgm:presLayoutVars>
          <dgm:animLvl val="lvl"/>
          <dgm:resizeHandles val="exact"/>
        </dgm:presLayoutVars>
      </dgm:prSet>
      <dgm:spPr/>
      <dgm:t>
        <a:bodyPr/>
        <a:lstStyle/>
        <a:p>
          <a:endParaRPr lang="tr-TR"/>
        </a:p>
      </dgm:t>
    </dgm:pt>
    <dgm:pt modelId="{85363094-EC00-455B-8A88-732D5429804C}" type="pres">
      <dgm:prSet presAssocID="{4C94AA2D-2E84-4451-819B-C56817694692}" presName="parentText" presStyleLbl="node1" presStyleIdx="0" presStyleCnt="1" custLinFactY="-200000" custLinFactNeighborX="-9558" custLinFactNeighborY="-224875">
        <dgm:presLayoutVars>
          <dgm:chMax val="0"/>
          <dgm:bulletEnabled val="1"/>
        </dgm:presLayoutVars>
      </dgm:prSet>
      <dgm:spPr/>
      <dgm:t>
        <a:bodyPr/>
        <a:lstStyle/>
        <a:p>
          <a:endParaRPr lang="tr-TR"/>
        </a:p>
      </dgm:t>
    </dgm:pt>
  </dgm:ptLst>
  <dgm:cxnLst>
    <dgm:cxn modelId="{EEF32A08-A16B-4DB6-92D5-2C9A20C35E2D}" type="presOf" srcId="{4C94AA2D-2E84-4451-819B-C56817694692}" destId="{85363094-EC00-455B-8A88-732D5429804C}" srcOrd="0" destOrd="0" presId="urn:microsoft.com/office/officeart/2005/8/layout/vList2"/>
    <dgm:cxn modelId="{4002800E-B019-4A78-BCD6-8F241D6B9E1C}" srcId="{BBFD8150-06C3-4705-9B2F-0FE85ABE67B4}" destId="{4C94AA2D-2E84-4451-819B-C56817694692}" srcOrd="0" destOrd="0" parTransId="{BEB5570D-ED1A-4CEC-A4FB-22586EA9D0C1}" sibTransId="{312581DA-57A5-4BA6-9207-A0266161E4A4}"/>
    <dgm:cxn modelId="{90AD4400-8027-40F2-A649-AFBB4CFD362C}" type="presOf" srcId="{BBFD8150-06C3-4705-9B2F-0FE85ABE67B4}" destId="{0A34FDD3-A22E-4B6E-8D32-6EEAB3BC702A}" srcOrd="0" destOrd="0" presId="urn:microsoft.com/office/officeart/2005/8/layout/vList2"/>
    <dgm:cxn modelId="{1CD317B3-8B82-481D-BC30-0B1BF33F0A43}" type="presParOf" srcId="{0A34FDD3-A22E-4B6E-8D32-6EEAB3BC702A}" destId="{85363094-EC00-455B-8A88-732D5429804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CCCB55C-153C-4326-A952-C7A97FF8384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1B87EC0-A7A8-4236-9EFB-F64E8990F934}">
      <dgm:prSet custT="1">
        <dgm:style>
          <a:lnRef idx="1">
            <a:schemeClr val="accent2"/>
          </a:lnRef>
          <a:fillRef idx="2">
            <a:schemeClr val="accent2"/>
          </a:fillRef>
          <a:effectRef idx="1">
            <a:schemeClr val="accent2"/>
          </a:effectRef>
          <a:fontRef idx="minor">
            <a:schemeClr val="dk1"/>
          </a:fontRef>
        </dgm:style>
      </dgm:prSet>
      <dgm:spPr/>
      <dgm:t>
        <a:bodyPr/>
        <a:lstStyle/>
        <a:p>
          <a:pPr rtl="0"/>
          <a:r>
            <a:rPr lang="en-GB" sz="2500" b="1" dirty="0"/>
            <a:t>1. </a:t>
          </a:r>
          <a:r>
            <a:rPr lang="en-GB" sz="2500" b="1" dirty="0" err="1"/>
            <a:t>Olayı</a:t>
          </a:r>
          <a:r>
            <a:rPr lang="en-GB" sz="2500" b="1" dirty="0"/>
            <a:t> </a:t>
          </a:r>
          <a:r>
            <a:rPr lang="en-GB" sz="2500" b="1" dirty="0" err="1"/>
            <a:t>izlemeye</a:t>
          </a:r>
          <a:r>
            <a:rPr lang="en-GB" sz="2500" b="1" dirty="0"/>
            <a:t> </a:t>
          </a:r>
          <a:r>
            <a:rPr lang="en-GB" sz="2500" b="1" dirty="0" err="1"/>
            <a:t>dalmayın</a:t>
          </a:r>
          <a:r>
            <a:rPr lang="tr-TR" sz="2500" b="1" dirty="0"/>
            <a:t>!!!!</a:t>
          </a:r>
          <a:r>
            <a:rPr lang="en-GB" sz="2500" b="1" dirty="0"/>
            <a:t/>
          </a:r>
          <a:br>
            <a:rPr lang="en-GB" sz="2500" b="1" dirty="0"/>
          </a:br>
          <a:r>
            <a:rPr lang="en-GB" sz="2500" b="1" dirty="0"/>
            <a:t>2. </a:t>
          </a:r>
          <a:r>
            <a:rPr lang="en-GB" sz="2500" b="1" dirty="0" err="1"/>
            <a:t>Zorbaya</a:t>
          </a:r>
          <a:r>
            <a:rPr lang="en-GB" sz="2500" b="1" dirty="0"/>
            <a:t> </a:t>
          </a:r>
          <a:r>
            <a:rPr lang="en-GB" sz="2500" b="1" dirty="0" err="1"/>
            <a:t>durmasını</a:t>
          </a:r>
          <a:r>
            <a:rPr lang="en-GB" sz="2500" b="1" dirty="0"/>
            <a:t> </a:t>
          </a:r>
          <a:r>
            <a:rPr lang="en-GB" sz="2500" b="1" dirty="0" err="1"/>
            <a:t>söyleyin</a:t>
          </a:r>
          <a:r>
            <a:rPr lang="tr-TR" sz="2500" b="1" dirty="0"/>
            <a:t>!!!!</a:t>
          </a:r>
          <a:r>
            <a:rPr lang="en-GB" sz="2500" b="1" dirty="0"/>
            <a:t/>
          </a:r>
          <a:br>
            <a:rPr lang="en-GB" sz="2500" b="1" dirty="0"/>
          </a:br>
          <a:r>
            <a:rPr lang="en-GB" sz="2500" b="1" dirty="0"/>
            <a:t>3. </a:t>
          </a:r>
          <a:r>
            <a:rPr lang="en-GB" sz="2500" b="1" dirty="0" err="1"/>
            <a:t>Zorbalığa</a:t>
          </a:r>
          <a:r>
            <a:rPr lang="en-GB" sz="2500" b="1" dirty="0"/>
            <a:t> </a:t>
          </a:r>
          <a:r>
            <a:rPr lang="en-GB" sz="2500" b="1" dirty="0" err="1"/>
            <a:t>maruz</a:t>
          </a:r>
          <a:r>
            <a:rPr lang="en-GB" sz="2500" b="1" dirty="0"/>
            <a:t> </a:t>
          </a:r>
          <a:r>
            <a:rPr lang="en-GB" sz="2500" b="1" dirty="0" err="1"/>
            <a:t>kalan</a:t>
          </a:r>
          <a:r>
            <a:rPr lang="en-GB" sz="2500" b="1" dirty="0"/>
            <a:t> </a:t>
          </a:r>
          <a:r>
            <a:rPr lang="en-GB" sz="2500" b="1" dirty="0" err="1"/>
            <a:t>kişiye</a:t>
          </a:r>
          <a:r>
            <a:rPr lang="en-GB" sz="2500" b="1" dirty="0"/>
            <a:t> </a:t>
          </a:r>
          <a:r>
            <a:rPr lang="en-GB" sz="2500" b="1" dirty="0" err="1"/>
            <a:t>iyi</a:t>
          </a:r>
          <a:r>
            <a:rPr lang="en-GB" sz="2500" b="1" dirty="0"/>
            <a:t> </a:t>
          </a:r>
          <a:r>
            <a:rPr lang="en-GB" sz="2500" b="1" dirty="0" err="1"/>
            <a:t>davranın</a:t>
          </a:r>
          <a:r>
            <a:rPr lang="tr-TR" sz="2500" b="1" dirty="0"/>
            <a:t>!!!!</a:t>
          </a:r>
          <a:r>
            <a:rPr lang="en-GB" sz="2500" b="1" dirty="0"/>
            <a:t/>
          </a:r>
          <a:br>
            <a:rPr lang="en-GB" sz="2500" b="1" dirty="0"/>
          </a:br>
          <a:r>
            <a:rPr lang="en-GB" sz="2500" b="1" dirty="0"/>
            <a:t>4. </a:t>
          </a:r>
          <a:r>
            <a:rPr lang="en-GB" sz="2500" b="1" dirty="0" err="1"/>
            <a:t>Zorbalığa</a:t>
          </a:r>
          <a:r>
            <a:rPr lang="en-GB" sz="2500" b="1" dirty="0"/>
            <a:t> </a:t>
          </a:r>
          <a:r>
            <a:rPr lang="en-GB" sz="2500" b="1" dirty="0" err="1"/>
            <a:t>maruz</a:t>
          </a:r>
          <a:r>
            <a:rPr lang="en-GB" sz="2500" b="1" dirty="0"/>
            <a:t> </a:t>
          </a:r>
          <a:r>
            <a:rPr lang="en-GB" sz="2500" b="1" dirty="0" err="1"/>
            <a:t>kalan</a:t>
          </a:r>
          <a:r>
            <a:rPr lang="en-GB" sz="2500" b="1" dirty="0"/>
            <a:t> </a:t>
          </a:r>
          <a:r>
            <a:rPr lang="en-GB" sz="2500" b="1" dirty="0" err="1"/>
            <a:t>kişiyi</a:t>
          </a:r>
          <a:r>
            <a:rPr lang="en-GB" sz="2500" b="1" dirty="0"/>
            <a:t> </a:t>
          </a:r>
          <a:r>
            <a:rPr lang="en-GB" sz="2500" b="1" dirty="0" err="1"/>
            <a:t>sizinle</a:t>
          </a:r>
          <a:r>
            <a:rPr lang="en-GB" sz="2500" b="1" dirty="0"/>
            <a:t> </a:t>
          </a:r>
          <a:r>
            <a:rPr lang="en-GB" sz="2500" b="1" dirty="0" err="1"/>
            <a:t>gelmeye</a:t>
          </a:r>
          <a:r>
            <a:rPr lang="en-GB" sz="2500" b="1" dirty="0"/>
            <a:t> </a:t>
          </a:r>
          <a:r>
            <a:rPr lang="en-GB" sz="2500" b="1" dirty="0" err="1"/>
            <a:t>ikna</a:t>
          </a:r>
          <a:r>
            <a:rPr lang="en-GB" sz="2500" b="1" dirty="0"/>
            <a:t> </a:t>
          </a:r>
          <a:r>
            <a:rPr lang="en-GB" sz="2500" b="1" dirty="0" err="1"/>
            <a:t>edin</a:t>
          </a:r>
          <a:r>
            <a:rPr lang="tr-TR" sz="2500" b="1" dirty="0"/>
            <a:t>!!!!</a:t>
          </a:r>
          <a:r>
            <a:rPr lang="en-GB" sz="2500" b="1" dirty="0"/>
            <a:t/>
          </a:r>
          <a:br>
            <a:rPr lang="en-GB" sz="2500" b="1" dirty="0"/>
          </a:br>
          <a:r>
            <a:rPr lang="en-GB" sz="2500" b="1" dirty="0"/>
            <a:t>4. </a:t>
          </a:r>
          <a:r>
            <a:rPr lang="en-GB" sz="2500" b="1" dirty="0" err="1"/>
            <a:t>Bir</a:t>
          </a:r>
          <a:r>
            <a:rPr lang="en-GB" sz="2500" b="1" dirty="0"/>
            <a:t> </a:t>
          </a:r>
          <a:r>
            <a:rPr lang="en-GB" sz="2500" b="1" dirty="0" err="1"/>
            <a:t>yetişkini</a:t>
          </a:r>
          <a:r>
            <a:rPr lang="en-GB" sz="2500" b="1" dirty="0"/>
            <a:t> </a:t>
          </a:r>
          <a:r>
            <a:rPr lang="en-GB" sz="2500" b="1" dirty="0" err="1"/>
            <a:t>olay</a:t>
          </a:r>
          <a:r>
            <a:rPr lang="en-GB" sz="2500" b="1" dirty="0"/>
            <a:t> </a:t>
          </a:r>
          <a:r>
            <a:rPr lang="en-GB" sz="2500" b="1" dirty="0" err="1"/>
            <a:t>yerine</a:t>
          </a:r>
          <a:r>
            <a:rPr lang="en-GB" sz="2500" b="1" dirty="0"/>
            <a:t> </a:t>
          </a:r>
          <a:r>
            <a:rPr lang="en-GB" sz="2500" b="1" dirty="0" err="1"/>
            <a:t>çağırın</a:t>
          </a:r>
          <a:r>
            <a:rPr lang="tr-TR" sz="2500" b="1" dirty="0"/>
            <a:t>!!!!</a:t>
          </a:r>
          <a:r>
            <a:rPr lang="en-GB" sz="2500" b="1" dirty="0"/>
            <a:t/>
          </a:r>
          <a:br>
            <a:rPr lang="en-GB" sz="2500" b="1" dirty="0"/>
          </a:br>
          <a:r>
            <a:rPr lang="en-GB" sz="2500" b="1" dirty="0"/>
            <a:t>5. </a:t>
          </a:r>
          <a:r>
            <a:rPr lang="en-GB" sz="2500" b="1" dirty="0" err="1"/>
            <a:t>Sadece</a:t>
          </a:r>
          <a:r>
            <a:rPr lang="en-GB" sz="2500" b="1" dirty="0"/>
            <a:t> </a:t>
          </a:r>
          <a:r>
            <a:rPr lang="en-GB" sz="2500" b="1" dirty="0" err="1"/>
            <a:t>gülümsemenizle</a:t>
          </a:r>
          <a:r>
            <a:rPr lang="en-GB" sz="2500" b="1" dirty="0"/>
            <a:t> de </a:t>
          </a:r>
          <a:r>
            <a:rPr lang="en-GB" sz="2500" b="1" dirty="0" err="1"/>
            <a:t>olsa</a:t>
          </a:r>
          <a:r>
            <a:rPr lang="en-GB" sz="2500" b="1" dirty="0"/>
            <a:t> </a:t>
          </a:r>
          <a:r>
            <a:rPr lang="en-GB" sz="2500" b="1" dirty="0" err="1"/>
            <a:t>zorbaya</a:t>
          </a:r>
          <a:r>
            <a:rPr lang="en-GB" sz="2500" b="1" dirty="0"/>
            <a:t> </a:t>
          </a:r>
          <a:r>
            <a:rPr lang="en-GB" sz="2500" b="1" dirty="0" err="1"/>
            <a:t>güç</a:t>
          </a:r>
          <a:r>
            <a:rPr lang="en-GB" sz="2500" b="1" dirty="0"/>
            <a:t> </a:t>
          </a:r>
          <a:r>
            <a:rPr lang="en-GB" sz="2500" b="1" dirty="0" err="1"/>
            <a:t>vermeyin</a:t>
          </a:r>
          <a:r>
            <a:rPr lang="tr-TR" sz="2500" b="1" dirty="0"/>
            <a:t>!!!!</a:t>
          </a:r>
          <a:r>
            <a:rPr lang="en-GB" sz="2500" b="1" dirty="0"/>
            <a:t/>
          </a:r>
          <a:br>
            <a:rPr lang="en-GB" sz="2500" b="1" dirty="0"/>
          </a:br>
          <a:r>
            <a:rPr lang="en-GB" sz="2500" b="1" dirty="0"/>
            <a:t>6. </a:t>
          </a:r>
          <a:r>
            <a:rPr lang="en-GB" sz="2500" b="1" dirty="0" err="1"/>
            <a:t>Ezilenle</a:t>
          </a:r>
          <a:r>
            <a:rPr lang="en-GB" sz="2500" b="1" dirty="0"/>
            <a:t>, </a:t>
          </a:r>
          <a:r>
            <a:rPr lang="en-GB" sz="2500" b="1" dirty="0" err="1"/>
            <a:t>yalnız</a:t>
          </a:r>
          <a:r>
            <a:rPr lang="en-GB" sz="2500" b="1" dirty="0"/>
            <a:t> </a:t>
          </a:r>
          <a:r>
            <a:rPr lang="en-GB" sz="2500" b="1" dirty="0" err="1"/>
            <a:t>ve</a:t>
          </a:r>
          <a:r>
            <a:rPr lang="en-GB" sz="2500" b="1" dirty="0"/>
            <a:t> </a:t>
          </a:r>
          <a:r>
            <a:rPr lang="en-GB" sz="2500" b="1" dirty="0" err="1"/>
            <a:t>mutsuz</a:t>
          </a:r>
          <a:r>
            <a:rPr lang="en-GB" sz="2500" b="1" dirty="0"/>
            <a:t> </a:t>
          </a:r>
          <a:r>
            <a:rPr lang="en-GB" sz="2500" b="1" dirty="0" err="1"/>
            <a:t>kişilerle</a:t>
          </a:r>
          <a:r>
            <a:rPr lang="en-GB" sz="2500" b="1" dirty="0"/>
            <a:t> </a:t>
          </a:r>
          <a:r>
            <a:rPr lang="en-GB" sz="2500" b="1" dirty="0" err="1"/>
            <a:t>arkadaş</a:t>
          </a:r>
          <a:r>
            <a:rPr lang="en-GB" sz="2500" b="1" dirty="0"/>
            <a:t> </a:t>
          </a:r>
          <a:r>
            <a:rPr lang="en-GB" sz="2500" b="1" dirty="0" err="1"/>
            <a:t>olun</a:t>
          </a:r>
          <a:r>
            <a:rPr lang="tr-TR" sz="2500" b="1" dirty="0"/>
            <a:t>!</a:t>
          </a:r>
          <a:r>
            <a:rPr lang="en-GB" sz="2500" b="1" dirty="0"/>
            <a:t/>
          </a:r>
          <a:br>
            <a:rPr lang="en-GB" sz="2500" b="1" dirty="0"/>
          </a:br>
          <a:r>
            <a:rPr lang="en-GB" sz="2500" b="1" dirty="0"/>
            <a:t>7. </a:t>
          </a:r>
          <a:r>
            <a:rPr lang="en-GB" sz="2500" b="1" dirty="0" err="1"/>
            <a:t>Unutmayın</a:t>
          </a:r>
          <a:r>
            <a:rPr lang="en-GB" sz="2500" b="1" dirty="0"/>
            <a:t>, </a:t>
          </a:r>
          <a:r>
            <a:rPr lang="en-GB" sz="2500" b="1" dirty="0" err="1">
              <a:solidFill>
                <a:srgbClr val="FF0000"/>
              </a:solidFill>
            </a:rPr>
            <a:t>siz</a:t>
          </a:r>
          <a:r>
            <a:rPr lang="en-GB" sz="2500" b="1" dirty="0">
              <a:solidFill>
                <a:srgbClr val="FF0000"/>
              </a:solidFill>
            </a:rPr>
            <a:t> de </a:t>
          </a:r>
          <a:r>
            <a:rPr lang="en-GB" sz="2500" b="1" dirty="0" err="1">
              <a:solidFill>
                <a:srgbClr val="FF0000"/>
              </a:solidFill>
            </a:rPr>
            <a:t>bir</a:t>
          </a:r>
          <a:r>
            <a:rPr lang="en-GB" sz="2500" b="1" dirty="0">
              <a:solidFill>
                <a:srgbClr val="FF0000"/>
              </a:solidFill>
            </a:rPr>
            <a:t> </a:t>
          </a:r>
          <a:r>
            <a:rPr lang="en-GB" sz="2500" b="1" dirty="0" err="1">
              <a:solidFill>
                <a:srgbClr val="FF0000"/>
              </a:solidFill>
            </a:rPr>
            <a:t>gün</a:t>
          </a:r>
          <a:r>
            <a:rPr lang="en-GB" sz="2500" b="1" dirty="0">
              <a:solidFill>
                <a:srgbClr val="FF0000"/>
              </a:solidFill>
            </a:rPr>
            <a:t> </a:t>
          </a:r>
          <a:r>
            <a:rPr lang="en-GB" sz="2500" b="1" dirty="0" err="1">
              <a:solidFill>
                <a:srgbClr val="FF0000"/>
              </a:solidFill>
            </a:rPr>
            <a:t>zorbalığa</a:t>
          </a:r>
          <a:r>
            <a:rPr lang="en-GB" sz="2500" b="1" dirty="0">
              <a:solidFill>
                <a:srgbClr val="FF0000"/>
              </a:solidFill>
            </a:rPr>
            <a:t> </a:t>
          </a:r>
          <a:r>
            <a:rPr lang="en-GB" sz="2500" b="1" dirty="0" err="1">
              <a:solidFill>
                <a:srgbClr val="FF0000"/>
              </a:solidFill>
            </a:rPr>
            <a:t>maruz</a:t>
          </a:r>
          <a:r>
            <a:rPr lang="en-GB" sz="2500" b="1" dirty="0">
              <a:solidFill>
                <a:srgbClr val="FF0000"/>
              </a:solidFill>
            </a:rPr>
            <a:t> </a:t>
          </a:r>
          <a:r>
            <a:rPr lang="en-GB" sz="2500" b="1" dirty="0" err="1">
              <a:solidFill>
                <a:srgbClr val="FF0000"/>
              </a:solidFill>
            </a:rPr>
            <a:t>kalabilirsiniz</a:t>
          </a:r>
          <a:r>
            <a:rPr lang="en-GB" sz="2500" b="1" dirty="0">
              <a:solidFill>
                <a:srgbClr val="FF0000"/>
              </a:solidFill>
            </a:rPr>
            <a:t>!</a:t>
          </a:r>
          <a:r>
            <a:rPr lang="tr-TR" sz="2500" b="1" dirty="0">
              <a:solidFill>
                <a:srgbClr val="FF0000"/>
              </a:solidFill>
            </a:rPr>
            <a:t>!!!</a:t>
          </a:r>
          <a:endParaRPr lang="tr-TR" sz="2500" dirty="0">
            <a:solidFill>
              <a:srgbClr val="FF0000"/>
            </a:solidFill>
          </a:endParaRPr>
        </a:p>
      </dgm:t>
    </dgm:pt>
    <dgm:pt modelId="{5CEBDD13-251C-471C-8441-A528C9BDB390}" type="parTrans" cxnId="{95E9912F-554C-44B9-A1FA-BCD096211135}">
      <dgm:prSet/>
      <dgm:spPr/>
      <dgm:t>
        <a:bodyPr/>
        <a:lstStyle/>
        <a:p>
          <a:endParaRPr lang="tr-TR"/>
        </a:p>
      </dgm:t>
    </dgm:pt>
    <dgm:pt modelId="{8AEDD1F5-9A7F-40B9-93E0-030CAEC752E9}" type="sibTrans" cxnId="{95E9912F-554C-44B9-A1FA-BCD096211135}">
      <dgm:prSet/>
      <dgm:spPr/>
      <dgm:t>
        <a:bodyPr/>
        <a:lstStyle/>
        <a:p>
          <a:endParaRPr lang="tr-TR"/>
        </a:p>
      </dgm:t>
    </dgm:pt>
    <dgm:pt modelId="{19817473-87E4-4726-B08C-1851A5155966}" type="pres">
      <dgm:prSet presAssocID="{6CCCB55C-153C-4326-A952-C7A97FF83840}" presName="linear" presStyleCnt="0">
        <dgm:presLayoutVars>
          <dgm:animLvl val="lvl"/>
          <dgm:resizeHandles val="exact"/>
        </dgm:presLayoutVars>
      </dgm:prSet>
      <dgm:spPr/>
      <dgm:t>
        <a:bodyPr/>
        <a:lstStyle/>
        <a:p>
          <a:endParaRPr lang="tr-TR"/>
        </a:p>
      </dgm:t>
    </dgm:pt>
    <dgm:pt modelId="{51A34D63-8CAD-406C-A4D7-0E5072B163D7}" type="pres">
      <dgm:prSet presAssocID="{61B87EC0-A7A8-4236-9EFB-F64E8990F934}" presName="parentText" presStyleLbl="node1" presStyleIdx="0" presStyleCnt="1" custLinFactNeighborY="-312">
        <dgm:presLayoutVars>
          <dgm:chMax val="0"/>
          <dgm:bulletEnabled val="1"/>
        </dgm:presLayoutVars>
      </dgm:prSet>
      <dgm:spPr/>
      <dgm:t>
        <a:bodyPr/>
        <a:lstStyle/>
        <a:p>
          <a:endParaRPr lang="tr-TR"/>
        </a:p>
      </dgm:t>
    </dgm:pt>
  </dgm:ptLst>
  <dgm:cxnLst>
    <dgm:cxn modelId="{70B6F7AE-9267-4CE0-AB1C-F171BB8E29BD}" type="presOf" srcId="{61B87EC0-A7A8-4236-9EFB-F64E8990F934}" destId="{51A34D63-8CAD-406C-A4D7-0E5072B163D7}" srcOrd="0" destOrd="0" presId="urn:microsoft.com/office/officeart/2005/8/layout/vList2"/>
    <dgm:cxn modelId="{95E9912F-554C-44B9-A1FA-BCD096211135}" srcId="{6CCCB55C-153C-4326-A952-C7A97FF83840}" destId="{61B87EC0-A7A8-4236-9EFB-F64E8990F934}" srcOrd="0" destOrd="0" parTransId="{5CEBDD13-251C-471C-8441-A528C9BDB390}" sibTransId="{8AEDD1F5-9A7F-40B9-93E0-030CAEC752E9}"/>
    <dgm:cxn modelId="{726B233F-B3B4-465B-ADE8-3E177F851E8B}" type="presOf" srcId="{6CCCB55C-153C-4326-A952-C7A97FF83840}" destId="{19817473-87E4-4726-B08C-1851A5155966}" srcOrd="0" destOrd="0" presId="urn:microsoft.com/office/officeart/2005/8/layout/vList2"/>
    <dgm:cxn modelId="{28F447A2-FEED-42EF-9F90-D047E02C2545}" type="presParOf" srcId="{19817473-87E4-4726-B08C-1851A5155966}" destId="{51A34D63-8CAD-406C-A4D7-0E5072B163D7}"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C7F408-AD78-44DF-8CA2-406269318C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CD259F7F-EAF9-4F93-B98B-EA449E271759}">
      <dgm:prSet custT="1">
        <dgm:style>
          <a:lnRef idx="1">
            <a:schemeClr val="accent3"/>
          </a:lnRef>
          <a:fillRef idx="2">
            <a:schemeClr val="accent3"/>
          </a:fillRef>
          <a:effectRef idx="1">
            <a:schemeClr val="accent3"/>
          </a:effectRef>
          <a:fontRef idx="minor">
            <a:schemeClr val="dk1"/>
          </a:fontRef>
        </dgm:style>
      </dgm:prSet>
      <dgm:spPr/>
      <dgm:t>
        <a:bodyPr/>
        <a:lstStyle/>
        <a:p>
          <a:pPr algn="ctr" rtl="0"/>
          <a:r>
            <a:rPr lang="tr-TR" sz="4400" b="1" dirty="0">
              <a:solidFill>
                <a:srgbClr val="FF0000"/>
              </a:solidFill>
            </a:rPr>
            <a:t>ŞİDDET</a:t>
          </a:r>
          <a:endParaRPr lang="tr-TR" sz="4800" dirty="0">
            <a:solidFill>
              <a:srgbClr val="FF0000"/>
            </a:solidFill>
          </a:endParaRPr>
        </a:p>
      </dgm:t>
    </dgm:pt>
    <dgm:pt modelId="{AD3EEA3A-9439-4921-86E9-73750DF73F13}" type="parTrans" cxnId="{B9504846-3863-49EA-A390-7D0463BCBA78}">
      <dgm:prSet/>
      <dgm:spPr/>
      <dgm:t>
        <a:bodyPr/>
        <a:lstStyle/>
        <a:p>
          <a:endParaRPr lang="tr-TR"/>
        </a:p>
      </dgm:t>
    </dgm:pt>
    <dgm:pt modelId="{6DF3D005-916A-49A3-A0EE-0FF5922D3CB6}" type="sibTrans" cxnId="{B9504846-3863-49EA-A390-7D0463BCBA78}">
      <dgm:prSet/>
      <dgm:spPr/>
      <dgm:t>
        <a:bodyPr/>
        <a:lstStyle/>
        <a:p>
          <a:endParaRPr lang="tr-TR"/>
        </a:p>
      </dgm:t>
    </dgm:pt>
    <dgm:pt modelId="{04F97ED0-8CDE-4473-AFF7-C1651251B6DD}" type="pres">
      <dgm:prSet presAssocID="{8DC7F408-AD78-44DF-8CA2-406269318C89}" presName="linear" presStyleCnt="0">
        <dgm:presLayoutVars>
          <dgm:animLvl val="lvl"/>
          <dgm:resizeHandles val="exact"/>
        </dgm:presLayoutVars>
      </dgm:prSet>
      <dgm:spPr/>
      <dgm:t>
        <a:bodyPr/>
        <a:lstStyle/>
        <a:p>
          <a:endParaRPr lang="tr-TR"/>
        </a:p>
      </dgm:t>
    </dgm:pt>
    <dgm:pt modelId="{848825DD-BF31-41B7-8EF4-7C86DB398AC1}" type="pres">
      <dgm:prSet presAssocID="{CD259F7F-EAF9-4F93-B98B-EA449E271759}" presName="parentText" presStyleLbl="node1" presStyleIdx="0" presStyleCnt="1" custLinFactX="-2038" custLinFactNeighborX="-100000" custLinFactNeighborY="6994">
        <dgm:presLayoutVars>
          <dgm:chMax val="0"/>
          <dgm:bulletEnabled val="1"/>
        </dgm:presLayoutVars>
      </dgm:prSet>
      <dgm:spPr/>
      <dgm:t>
        <a:bodyPr/>
        <a:lstStyle/>
        <a:p>
          <a:endParaRPr lang="tr-TR"/>
        </a:p>
      </dgm:t>
    </dgm:pt>
  </dgm:ptLst>
  <dgm:cxnLst>
    <dgm:cxn modelId="{B9504846-3863-49EA-A390-7D0463BCBA78}" srcId="{8DC7F408-AD78-44DF-8CA2-406269318C89}" destId="{CD259F7F-EAF9-4F93-B98B-EA449E271759}" srcOrd="0" destOrd="0" parTransId="{AD3EEA3A-9439-4921-86E9-73750DF73F13}" sibTransId="{6DF3D005-916A-49A3-A0EE-0FF5922D3CB6}"/>
    <dgm:cxn modelId="{2C1D2B65-AF8D-45DB-A1C5-14904C90B451}" type="presOf" srcId="{8DC7F408-AD78-44DF-8CA2-406269318C89}" destId="{04F97ED0-8CDE-4473-AFF7-C1651251B6DD}" srcOrd="0" destOrd="0" presId="urn:microsoft.com/office/officeart/2005/8/layout/vList2"/>
    <dgm:cxn modelId="{25FE7C39-4648-45DC-918F-84CB970E6D92}" type="presOf" srcId="{CD259F7F-EAF9-4F93-B98B-EA449E271759}" destId="{848825DD-BF31-41B7-8EF4-7C86DB398AC1}" srcOrd="0" destOrd="0" presId="urn:microsoft.com/office/officeart/2005/8/layout/vList2"/>
    <dgm:cxn modelId="{8738D2FD-DBCC-4E01-ADB0-38E46DBF5E5D}" type="presParOf" srcId="{04F97ED0-8CDE-4473-AFF7-C1651251B6DD}" destId="{848825DD-BF31-41B7-8EF4-7C86DB398AC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D6B3E0-25DF-4B74-A2AE-3CEE8516F4E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C994BF5-0D22-449D-8160-1DC86E949CF9}">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tr-TR" sz="2400" b="1" dirty="0">
              <a:solidFill>
                <a:srgbClr val="FF0000"/>
              </a:solidFill>
            </a:rPr>
            <a:t>Şiddet, </a:t>
          </a:r>
          <a:r>
            <a:rPr lang="tr-TR" sz="2400" b="1" dirty="0"/>
            <a:t>güç ve baskı uygulayarak insanların bedensel veya ruhsal açıdan zarar görmesine neden olan bireysel veya toplu hareketlerin tümüdür.</a:t>
          </a:r>
          <a:endParaRPr lang="tr-TR" sz="2400" dirty="0">
            <a:solidFill>
              <a:srgbClr val="FF0000"/>
            </a:solidFill>
          </a:endParaRPr>
        </a:p>
      </dgm:t>
    </dgm:pt>
    <dgm:pt modelId="{C543BE05-F04C-4043-94CC-BE767B2B635B}" type="parTrans" cxnId="{98EBC37D-78EF-4348-8C58-4516E2609BDF}">
      <dgm:prSet/>
      <dgm:spPr/>
      <dgm:t>
        <a:bodyPr/>
        <a:lstStyle/>
        <a:p>
          <a:endParaRPr lang="tr-TR"/>
        </a:p>
      </dgm:t>
    </dgm:pt>
    <dgm:pt modelId="{F3EBEB59-0957-40D0-9803-CCF4D1DE3406}" type="sibTrans" cxnId="{98EBC37D-78EF-4348-8C58-4516E2609BDF}">
      <dgm:prSet/>
      <dgm:spPr/>
      <dgm:t>
        <a:bodyPr/>
        <a:lstStyle/>
        <a:p>
          <a:endParaRPr lang="tr-TR"/>
        </a:p>
      </dgm:t>
    </dgm:pt>
    <dgm:pt modelId="{95DDC9A3-C1C2-4937-9A20-88E313BDA559}" type="pres">
      <dgm:prSet presAssocID="{6CD6B3E0-25DF-4B74-A2AE-3CEE8516F4E7}" presName="linear" presStyleCnt="0">
        <dgm:presLayoutVars>
          <dgm:animLvl val="lvl"/>
          <dgm:resizeHandles val="exact"/>
        </dgm:presLayoutVars>
      </dgm:prSet>
      <dgm:spPr/>
      <dgm:t>
        <a:bodyPr/>
        <a:lstStyle/>
        <a:p>
          <a:endParaRPr lang="tr-TR"/>
        </a:p>
      </dgm:t>
    </dgm:pt>
    <dgm:pt modelId="{D1A94760-C8AB-4667-A6AD-D88BE8986C98}" type="pres">
      <dgm:prSet presAssocID="{5C994BF5-0D22-449D-8160-1DC86E949CF9}" presName="parentText" presStyleLbl="node1" presStyleIdx="0" presStyleCnt="1">
        <dgm:presLayoutVars>
          <dgm:chMax val="0"/>
          <dgm:bulletEnabled val="1"/>
        </dgm:presLayoutVars>
      </dgm:prSet>
      <dgm:spPr/>
      <dgm:t>
        <a:bodyPr/>
        <a:lstStyle/>
        <a:p>
          <a:endParaRPr lang="tr-TR"/>
        </a:p>
      </dgm:t>
    </dgm:pt>
  </dgm:ptLst>
  <dgm:cxnLst>
    <dgm:cxn modelId="{DF187247-BA0B-4274-9316-DF667CD751EC}" type="presOf" srcId="{5C994BF5-0D22-449D-8160-1DC86E949CF9}" destId="{D1A94760-C8AB-4667-A6AD-D88BE8986C98}" srcOrd="0" destOrd="0" presId="urn:microsoft.com/office/officeart/2005/8/layout/vList2"/>
    <dgm:cxn modelId="{98EBC37D-78EF-4348-8C58-4516E2609BDF}" srcId="{6CD6B3E0-25DF-4B74-A2AE-3CEE8516F4E7}" destId="{5C994BF5-0D22-449D-8160-1DC86E949CF9}" srcOrd="0" destOrd="0" parTransId="{C543BE05-F04C-4043-94CC-BE767B2B635B}" sibTransId="{F3EBEB59-0957-40D0-9803-CCF4D1DE3406}"/>
    <dgm:cxn modelId="{1C0169F0-F172-4746-96F6-9EAC863D969A}" type="presOf" srcId="{6CD6B3E0-25DF-4B74-A2AE-3CEE8516F4E7}" destId="{95DDC9A3-C1C2-4937-9A20-88E313BDA559}" srcOrd="0" destOrd="0" presId="urn:microsoft.com/office/officeart/2005/8/layout/vList2"/>
    <dgm:cxn modelId="{14039656-9666-443F-8AA2-9C9B1A0D43CF}" type="presParOf" srcId="{95DDC9A3-C1C2-4937-9A20-88E313BDA559}" destId="{D1A94760-C8AB-4667-A6AD-D88BE8986C9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9B1533-1172-4554-B3C7-7F63AB0058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78A8557F-1EB8-4C0A-9F50-FDFEFCC478B2}">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en-GB" sz="3200" b="1" dirty="0" err="1"/>
            <a:t>Akran</a:t>
          </a:r>
          <a:r>
            <a:rPr lang="en-GB" sz="3200" b="1" dirty="0"/>
            <a:t> Zorbalığı </a:t>
          </a:r>
          <a:endParaRPr lang="tr-TR" sz="3200" dirty="0"/>
        </a:p>
      </dgm:t>
    </dgm:pt>
    <dgm:pt modelId="{F71DFEEC-D062-4ACA-9F10-8DA6547583A4}" type="parTrans" cxnId="{0D187A93-6F9B-4765-B36C-F5FC1F888222}">
      <dgm:prSet/>
      <dgm:spPr/>
      <dgm:t>
        <a:bodyPr/>
        <a:lstStyle/>
        <a:p>
          <a:endParaRPr lang="tr-TR"/>
        </a:p>
      </dgm:t>
    </dgm:pt>
    <dgm:pt modelId="{4B3A5DBF-6615-42F3-AA99-216191D28DEE}" type="sibTrans" cxnId="{0D187A93-6F9B-4765-B36C-F5FC1F888222}">
      <dgm:prSet/>
      <dgm:spPr/>
      <dgm:t>
        <a:bodyPr/>
        <a:lstStyle/>
        <a:p>
          <a:endParaRPr lang="tr-TR"/>
        </a:p>
      </dgm:t>
    </dgm:pt>
    <dgm:pt modelId="{F11D5A23-AA81-4486-808D-193278D68C22}" type="pres">
      <dgm:prSet presAssocID="{E29B1533-1172-4554-B3C7-7F63AB0058E6}" presName="linear" presStyleCnt="0">
        <dgm:presLayoutVars>
          <dgm:animLvl val="lvl"/>
          <dgm:resizeHandles val="exact"/>
        </dgm:presLayoutVars>
      </dgm:prSet>
      <dgm:spPr/>
      <dgm:t>
        <a:bodyPr/>
        <a:lstStyle/>
        <a:p>
          <a:endParaRPr lang="tr-TR"/>
        </a:p>
      </dgm:t>
    </dgm:pt>
    <dgm:pt modelId="{8FD9F07A-FA6E-4A74-B84E-A51168495181}" type="pres">
      <dgm:prSet presAssocID="{78A8557F-1EB8-4C0A-9F50-FDFEFCC478B2}" presName="parentText" presStyleLbl="node1" presStyleIdx="0" presStyleCnt="1" custScaleY="174989" custLinFactNeighborY="-9309">
        <dgm:presLayoutVars>
          <dgm:chMax val="0"/>
          <dgm:bulletEnabled val="1"/>
        </dgm:presLayoutVars>
      </dgm:prSet>
      <dgm:spPr/>
      <dgm:t>
        <a:bodyPr/>
        <a:lstStyle/>
        <a:p>
          <a:endParaRPr lang="tr-TR"/>
        </a:p>
      </dgm:t>
    </dgm:pt>
  </dgm:ptLst>
  <dgm:cxnLst>
    <dgm:cxn modelId="{0D187A93-6F9B-4765-B36C-F5FC1F888222}" srcId="{E29B1533-1172-4554-B3C7-7F63AB0058E6}" destId="{78A8557F-1EB8-4C0A-9F50-FDFEFCC478B2}" srcOrd="0" destOrd="0" parTransId="{F71DFEEC-D062-4ACA-9F10-8DA6547583A4}" sibTransId="{4B3A5DBF-6615-42F3-AA99-216191D28DEE}"/>
    <dgm:cxn modelId="{64943DB6-ACF8-455F-8083-14AB0359F47D}" type="presOf" srcId="{E29B1533-1172-4554-B3C7-7F63AB0058E6}" destId="{F11D5A23-AA81-4486-808D-193278D68C22}" srcOrd="0" destOrd="0" presId="urn:microsoft.com/office/officeart/2005/8/layout/vList2"/>
    <dgm:cxn modelId="{8A38F5C4-E6CE-44CE-B5C2-B3352CDCF3AA}" type="presOf" srcId="{78A8557F-1EB8-4C0A-9F50-FDFEFCC478B2}" destId="{8FD9F07A-FA6E-4A74-B84E-A51168495181}" srcOrd="0" destOrd="0" presId="urn:microsoft.com/office/officeart/2005/8/layout/vList2"/>
    <dgm:cxn modelId="{A841E028-B94E-4ED5-B1C7-099B959DA34C}" type="presParOf" srcId="{F11D5A23-AA81-4486-808D-193278D68C22}" destId="{8FD9F07A-FA6E-4A74-B84E-A5116849518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2DB6E8-1CED-4820-AE56-E43B4B6C8C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87982EC-77B3-48AE-BB88-B05EBB30789C}">
      <dgm:prSet custT="1">
        <dgm:style>
          <a:lnRef idx="1">
            <a:schemeClr val="accent5"/>
          </a:lnRef>
          <a:fillRef idx="2">
            <a:schemeClr val="accent5"/>
          </a:fillRef>
          <a:effectRef idx="1">
            <a:schemeClr val="accent5"/>
          </a:effectRef>
          <a:fontRef idx="minor">
            <a:schemeClr val="dk1"/>
          </a:fontRef>
        </dgm:style>
      </dgm:prSet>
      <dgm:spPr/>
      <dgm:t>
        <a:bodyPr/>
        <a:lstStyle/>
        <a:p>
          <a:pPr rtl="0"/>
          <a:r>
            <a:rPr lang="en-GB" sz="2000" b="1" dirty="0"/>
            <a:t>“</a:t>
          </a:r>
          <a:r>
            <a:rPr lang="tr-TR" sz="2000" b="1" dirty="0"/>
            <a:t>G</a:t>
          </a:r>
          <a:r>
            <a:rPr lang="en-GB" sz="2000" b="1" dirty="0" err="1"/>
            <a:t>üçlü</a:t>
          </a:r>
          <a:r>
            <a:rPr lang="en-GB" sz="2000" b="1" dirty="0"/>
            <a:t> </a:t>
          </a:r>
          <a:r>
            <a:rPr lang="en-GB" sz="2000" b="1" dirty="0" err="1"/>
            <a:t>durumdaki</a:t>
          </a:r>
          <a:r>
            <a:rPr lang="en-GB" sz="2000" b="1" dirty="0"/>
            <a:t> </a:t>
          </a:r>
          <a:r>
            <a:rPr lang="en-GB" sz="2000" b="1" dirty="0" err="1"/>
            <a:t>bir</a:t>
          </a:r>
          <a:r>
            <a:rPr lang="en-GB" sz="2000" b="1" dirty="0"/>
            <a:t> </a:t>
          </a:r>
          <a:r>
            <a:rPr lang="en-GB" sz="2000" b="1" dirty="0" err="1"/>
            <a:t>öğrencinin</a:t>
          </a:r>
          <a:r>
            <a:rPr lang="en-GB" sz="2000" b="1" dirty="0"/>
            <a:t>; </a:t>
          </a:r>
          <a:r>
            <a:rPr lang="en-GB" sz="2000" b="1" dirty="0" err="1"/>
            <a:t>kendi</a:t>
          </a:r>
          <a:r>
            <a:rPr lang="en-GB" sz="2000" b="1" dirty="0"/>
            <a:t> </a:t>
          </a:r>
          <a:r>
            <a:rPr lang="en-GB" sz="2000" b="1" dirty="0" err="1"/>
            <a:t>kazancı</a:t>
          </a:r>
          <a:r>
            <a:rPr lang="en-GB" sz="2000" b="1" dirty="0"/>
            <a:t> </a:t>
          </a:r>
          <a:r>
            <a:rPr lang="en-GB" sz="2000" b="1" dirty="0" err="1"/>
            <a:t>veya</a:t>
          </a:r>
          <a:r>
            <a:rPr lang="en-GB" sz="2000" b="1" dirty="0"/>
            <a:t> </a:t>
          </a:r>
          <a:r>
            <a:rPr lang="en-GB" sz="2000" b="1" dirty="0" err="1"/>
            <a:t>keyfi</a:t>
          </a:r>
          <a:r>
            <a:rPr lang="en-GB" sz="2000" b="1" dirty="0"/>
            <a:t> </a:t>
          </a:r>
          <a:r>
            <a:rPr lang="en-GB" sz="2000" b="1" dirty="0" err="1"/>
            <a:t>için</a:t>
          </a:r>
          <a:r>
            <a:rPr lang="en-GB" sz="2000" b="1" dirty="0"/>
            <a:t>, </a:t>
          </a:r>
          <a:r>
            <a:rPr lang="en-GB" sz="2000" b="1" dirty="0" err="1"/>
            <a:t>daha</a:t>
          </a:r>
          <a:r>
            <a:rPr lang="en-GB" sz="2000" b="1" dirty="0"/>
            <a:t> </a:t>
          </a:r>
          <a:r>
            <a:rPr lang="en-GB" sz="2000" b="1" dirty="0" err="1"/>
            <a:t>güçsüz</a:t>
          </a:r>
          <a:r>
            <a:rPr lang="en-GB" sz="2000" b="1" dirty="0"/>
            <a:t> </a:t>
          </a:r>
          <a:r>
            <a:rPr lang="en-GB" sz="2000" b="1" dirty="0" err="1"/>
            <a:t>olanlara</a:t>
          </a:r>
          <a:r>
            <a:rPr lang="en-GB" sz="2000" b="1" dirty="0"/>
            <a:t> </a:t>
          </a:r>
          <a:r>
            <a:rPr lang="en-GB" sz="2000" b="1" dirty="0" err="1"/>
            <a:t>karşı</a:t>
          </a:r>
          <a:r>
            <a:rPr lang="en-GB" sz="2000" b="1" dirty="0"/>
            <a:t>, </a:t>
          </a:r>
          <a:r>
            <a:rPr lang="en-GB" sz="2000" b="1" dirty="0" err="1"/>
            <a:t>sıkıntı</a:t>
          </a:r>
          <a:r>
            <a:rPr lang="en-GB" sz="2000" b="1" dirty="0"/>
            <a:t> </a:t>
          </a:r>
          <a:r>
            <a:rPr lang="en-GB" sz="2000" b="1" dirty="0" err="1"/>
            <a:t>vermek</a:t>
          </a:r>
          <a:r>
            <a:rPr lang="en-GB" sz="2000" b="1" dirty="0"/>
            <a:t> </a:t>
          </a:r>
          <a:r>
            <a:rPr lang="en-GB" sz="2000" b="1" dirty="0" err="1"/>
            <a:t>niyeti</a:t>
          </a:r>
          <a:r>
            <a:rPr lang="en-GB" sz="2000" b="1" dirty="0"/>
            <a:t> </a:t>
          </a:r>
          <a:r>
            <a:rPr lang="en-GB" sz="2000" b="1" dirty="0" err="1"/>
            <a:t>ile</a:t>
          </a:r>
          <a:r>
            <a:rPr lang="en-GB" sz="2000" b="1" dirty="0"/>
            <a:t> </a:t>
          </a:r>
          <a:r>
            <a:rPr lang="en-GB" sz="2000" b="1" dirty="0" err="1"/>
            <a:t>Fiziksel</a:t>
          </a:r>
          <a:r>
            <a:rPr lang="en-GB" sz="2000" b="1" dirty="0"/>
            <a:t>, </a:t>
          </a:r>
          <a:r>
            <a:rPr lang="en-GB" sz="2000" b="1" dirty="0" err="1"/>
            <a:t>Psikolojik</a:t>
          </a:r>
          <a:r>
            <a:rPr lang="en-GB" sz="2000" b="1" dirty="0"/>
            <a:t>, </a:t>
          </a:r>
          <a:r>
            <a:rPr lang="en-GB" sz="2000" b="1" dirty="0" err="1"/>
            <a:t>Sosyal</a:t>
          </a:r>
          <a:r>
            <a:rPr lang="en-GB" sz="2000" b="1" dirty="0"/>
            <a:t> </a:t>
          </a:r>
          <a:r>
            <a:rPr lang="en-GB" sz="2000" b="1" dirty="0" err="1"/>
            <a:t>veya</a:t>
          </a:r>
          <a:r>
            <a:rPr lang="en-GB" sz="2000" b="1" dirty="0"/>
            <a:t> </a:t>
          </a:r>
          <a:r>
            <a:rPr lang="en-GB" sz="2000" b="1" dirty="0" err="1"/>
            <a:t>Sözel</a:t>
          </a:r>
          <a:r>
            <a:rPr lang="en-GB" sz="2000" b="1" dirty="0"/>
            <a:t> </a:t>
          </a:r>
          <a:r>
            <a:rPr lang="en-GB" sz="2000" b="1" dirty="0" err="1"/>
            <a:t>olarak</a:t>
          </a:r>
          <a:r>
            <a:rPr lang="en-GB" sz="2000" b="1" dirty="0"/>
            <a:t> </a:t>
          </a:r>
          <a:r>
            <a:rPr lang="en-GB" sz="2000" b="1" dirty="0" err="1"/>
            <a:t>tekrarlayan</a:t>
          </a:r>
          <a:r>
            <a:rPr lang="en-GB" sz="2000" b="1" dirty="0"/>
            <a:t> </a:t>
          </a:r>
          <a:r>
            <a:rPr lang="en-GB" sz="2000" b="1" dirty="0" err="1"/>
            <a:t>saldırılarıdır</a:t>
          </a:r>
          <a:r>
            <a:rPr lang="en-GB" sz="2000" b="1" dirty="0"/>
            <a:t>.”</a:t>
          </a:r>
          <a:endParaRPr lang="tr-TR" sz="2000" dirty="0"/>
        </a:p>
      </dgm:t>
    </dgm:pt>
    <dgm:pt modelId="{6CA359B9-2C06-43A5-B645-896EE57F65EF}" type="parTrans" cxnId="{5E2259D8-7991-42DC-820C-20C09D1BC10B}">
      <dgm:prSet/>
      <dgm:spPr/>
      <dgm:t>
        <a:bodyPr/>
        <a:lstStyle/>
        <a:p>
          <a:endParaRPr lang="tr-TR"/>
        </a:p>
      </dgm:t>
    </dgm:pt>
    <dgm:pt modelId="{1B8A7730-87DD-4330-819E-00A4A1E0BCA6}" type="sibTrans" cxnId="{5E2259D8-7991-42DC-820C-20C09D1BC10B}">
      <dgm:prSet/>
      <dgm:spPr/>
      <dgm:t>
        <a:bodyPr/>
        <a:lstStyle/>
        <a:p>
          <a:endParaRPr lang="tr-TR"/>
        </a:p>
      </dgm:t>
    </dgm:pt>
    <dgm:pt modelId="{685A4702-3F82-4BE7-860D-21C7649E25A3}" type="pres">
      <dgm:prSet presAssocID="{362DB6E8-1CED-4820-AE56-E43B4B6C8CCE}" presName="linear" presStyleCnt="0">
        <dgm:presLayoutVars>
          <dgm:animLvl val="lvl"/>
          <dgm:resizeHandles val="exact"/>
        </dgm:presLayoutVars>
      </dgm:prSet>
      <dgm:spPr/>
      <dgm:t>
        <a:bodyPr/>
        <a:lstStyle/>
        <a:p>
          <a:endParaRPr lang="tr-TR"/>
        </a:p>
      </dgm:t>
    </dgm:pt>
    <dgm:pt modelId="{6E214585-BB04-4DC0-8776-3819485D9941}" type="pres">
      <dgm:prSet presAssocID="{687982EC-77B3-48AE-BB88-B05EBB30789C}" presName="parentText" presStyleLbl="node1" presStyleIdx="0" presStyleCnt="1">
        <dgm:presLayoutVars>
          <dgm:chMax val="0"/>
          <dgm:bulletEnabled val="1"/>
        </dgm:presLayoutVars>
      </dgm:prSet>
      <dgm:spPr/>
      <dgm:t>
        <a:bodyPr/>
        <a:lstStyle/>
        <a:p>
          <a:endParaRPr lang="tr-TR"/>
        </a:p>
      </dgm:t>
    </dgm:pt>
  </dgm:ptLst>
  <dgm:cxnLst>
    <dgm:cxn modelId="{64C666C5-79E5-4D08-8206-80B006377F7F}" type="presOf" srcId="{362DB6E8-1CED-4820-AE56-E43B4B6C8CCE}" destId="{685A4702-3F82-4BE7-860D-21C7649E25A3}" srcOrd="0" destOrd="0" presId="urn:microsoft.com/office/officeart/2005/8/layout/vList2"/>
    <dgm:cxn modelId="{EAD31801-2CE7-4492-9647-3FA3E2C87473}" type="presOf" srcId="{687982EC-77B3-48AE-BB88-B05EBB30789C}" destId="{6E214585-BB04-4DC0-8776-3819485D9941}" srcOrd="0" destOrd="0" presId="urn:microsoft.com/office/officeart/2005/8/layout/vList2"/>
    <dgm:cxn modelId="{5E2259D8-7991-42DC-820C-20C09D1BC10B}" srcId="{362DB6E8-1CED-4820-AE56-E43B4B6C8CCE}" destId="{687982EC-77B3-48AE-BB88-B05EBB30789C}" srcOrd="0" destOrd="0" parTransId="{6CA359B9-2C06-43A5-B645-896EE57F65EF}" sibTransId="{1B8A7730-87DD-4330-819E-00A4A1E0BCA6}"/>
    <dgm:cxn modelId="{31443086-FB6E-42B8-AB50-A9F835FDF757}" type="presParOf" srcId="{685A4702-3F82-4BE7-860D-21C7649E25A3}" destId="{6E214585-BB04-4DC0-8776-3819485D994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10991E-0E35-416F-B12B-15C5336EB2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E7320CC-7F81-4A7D-A081-B635FC7AD9F4}">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GB" sz="2000" b="1" dirty="0"/>
            <a:t>“</a:t>
          </a:r>
          <a:r>
            <a:rPr lang="tr-TR" sz="2000" b="1" dirty="0"/>
            <a:t>B</a:t>
          </a:r>
          <a:r>
            <a:rPr lang="en-GB" sz="2000" b="1" dirty="0" err="1"/>
            <a:t>ir</a:t>
          </a:r>
          <a:r>
            <a:rPr lang="en-GB" sz="2000" b="1" dirty="0"/>
            <a:t> </a:t>
          </a:r>
          <a:r>
            <a:rPr lang="en-GB" sz="2000" b="1" dirty="0" err="1"/>
            <a:t>ya</a:t>
          </a:r>
          <a:r>
            <a:rPr lang="en-GB" sz="2000" b="1" dirty="0"/>
            <a:t> da </a:t>
          </a:r>
          <a:r>
            <a:rPr lang="en-GB" sz="2000" b="1" dirty="0" err="1"/>
            <a:t>daha</a:t>
          </a:r>
          <a:r>
            <a:rPr lang="en-GB" sz="2000" b="1" dirty="0"/>
            <a:t> </a:t>
          </a:r>
          <a:r>
            <a:rPr lang="en-GB" sz="2000" b="1" dirty="0" err="1"/>
            <a:t>fazla</a:t>
          </a:r>
          <a:r>
            <a:rPr lang="en-GB" sz="2000" b="1" dirty="0"/>
            <a:t> </a:t>
          </a:r>
          <a:r>
            <a:rPr lang="tr-TR" sz="2000" b="1" dirty="0"/>
            <a:t> </a:t>
          </a:r>
          <a:r>
            <a:rPr lang="en-GB" sz="2000" b="1" dirty="0" err="1"/>
            <a:t>öğrencinin</a:t>
          </a:r>
          <a:r>
            <a:rPr lang="en-GB" sz="2000" b="1" dirty="0"/>
            <a:t> </a:t>
          </a:r>
          <a:r>
            <a:rPr lang="en-GB" sz="2000" b="1" dirty="0" err="1"/>
            <a:t>bir</a:t>
          </a:r>
          <a:r>
            <a:rPr lang="en-GB" sz="2000" b="1" dirty="0"/>
            <a:t> </a:t>
          </a:r>
          <a:r>
            <a:rPr lang="en-GB" sz="2000" b="1" dirty="0" err="1"/>
            <a:t>başka</a:t>
          </a:r>
          <a:r>
            <a:rPr lang="en-GB" sz="2000" b="1" dirty="0"/>
            <a:t> </a:t>
          </a:r>
          <a:r>
            <a:rPr lang="en-GB" sz="2000" b="1" dirty="0" err="1"/>
            <a:t>öğrenciye</a:t>
          </a:r>
          <a:r>
            <a:rPr lang="tr-TR" sz="2000" b="1" dirty="0"/>
            <a:t> </a:t>
          </a:r>
          <a:r>
            <a:rPr lang="en-GB" sz="2000" b="1" dirty="0"/>
            <a:t> (</a:t>
          </a:r>
          <a:r>
            <a:rPr lang="en-GB" sz="2000" b="1" dirty="0" err="1"/>
            <a:t>mağdura</a:t>
          </a:r>
          <a:r>
            <a:rPr lang="en-GB" sz="2000" b="1" dirty="0"/>
            <a:t>)  </a:t>
          </a:r>
          <a:r>
            <a:rPr lang="en-GB" sz="2000" b="1" u="sng" dirty="0" err="1"/>
            <a:t>sürekli</a:t>
          </a:r>
          <a:r>
            <a:rPr lang="en-GB" sz="2000" b="1" u="sng" dirty="0"/>
            <a:t> </a:t>
          </a:r>
          <a:r>
            <a:rPr lang="en-GB" sz="2000" b="1" u="sng" dirty="0" err="1"/>
            <a:t>olarak</a:t>
          </a:r>
          <a:r>
            <a:rPr lang="en-GB" sz="2000" b="1" dirty="0"/>
            <a:t> </a:t>
          </a:r>
          <a:r>
            <a:rPr lang="en-GB" sz="2000" b="1" u="sng" dirty="0" err="1"/>
            <a:t>olumsuz</a:t>
          </a:r>
          <a:r>
            <a:rPr lang="en-GB" sz="2000" b="1" u="sng" dirty="0"/>
            <a:t> </a:t>
          </a:r>
          <a:r>
            <a:rPr lang="en-GB" sz="2000" b="1" u="sng" dirty="0" err="1"/>
            <a:t>eylemlerde</a:t>
          </a:r>
          <a:r>
            <a:rPr lang="en-GB" sz="2000" b="1" dirty="0"/>
            <a:t> </a:t>
          </a:r>
          <a:r>
            <a:rPr lang="tr-TR" sz="2000" b="1" dirty="0"/>
            <a:t> </a:t>
          </a:r>
          <a:r>
            <a:rPr lang="en-GB" sz="2000" b="1" dirty="0" err="1"/>
            <a:t>bulunması”dır</a:t>
          </a:r>
          <a:r>
            <a:rPr lang="en-GB" sz="2000" b="1" dirty="0"/>
            <a:t>.</a:t>
          </a:r>
          <a:endParaRPr lang="tr-TR" sz="2000" dirty="0"/>
        </a:p>
      </dgm:t>
    </dgm:pt>
    <dgm:pt modelId="{152ABCE9-A1CA-4126-8789-D291FF78AA86}" type="parTrans" cxnId="{1D343FF2-7D4E-48C3-8921-3C32F8E9446E}">
      <dgm:prSet/>
      <dgm:spPr/>
      <dgm:t>
        <a:bodyPr/>
        <a:lstStyle/>
        <a:p>
          <a:endParaRPr lang="tr-TR"/>
        </a:p>
      </dgm:t>
    </dgm:pt>
    <dgm:pt modelId="{58A77FDD-385B-446D-B1AC-D4034A5AAA3E}" type="sibTrans" cxnId="{1D343FF2-7D4E-48C3-8921-3C32F8E9446E}">
      <dgm:prSet/>
      <dgm:spPr/>
      <dgm:t>
        <a:bodyPr/>
        <a:lstStyle/>
        <a:p>
          <a:endParaRPr lang="tr-TR"/>
        </a:p>
      </dgm:t>
    </dgm:pt>
    <dgm:pt modelId="{5F0B4248-45A3-454C-A3CE-1BFF8C00D27A}" type="pres">
      <dgm:prSet presAssocID="{6910991E-0E35-416F-B12B-15C5336EB21E}" presName="linear" presStyleCnt="0">
        <dgm:presLayoutVars>
          <dgm:animLvl val="lvl"/>
          <dgm:resizeHandles val="exact"/>
        </dgm:presLayoutVars>
      </dgm:prSet>
      <dgm:spPr/>
      <dgm:t>
        <a:bodyPr/>
        <a:lstStyle/>
        <a:p>
          <a:endParaRPr lang="tr-TR"/>
        </a:p>
      </dgm:t>
    </dgm:pt>
    <dgm:pt modelId="{C8DD2F4B-7772-4830-BD26-746D0277DAD6}" type="pres">
      <dgm:prSet presAssocID="{EE7320CC-7F81-4A7D-A081-B635FC7AD9F4}" presName="parentText" presStyleLbl="node1" presStyleIdx="0" presStyleCnt="1" custLinFactNeighborX="176" custLinFactNeighborY="-24099">
        <dgm:presLayoutVars>
          <dgm:chMax val="0"/>
          <dgm:bulletEnabled val="1"/>
        </dgm:presLayoutVars>
      </dgm:prSet>
      <dgm:spPr/>
      <dgm:t>
        <a:bodyPr/>
        <a:lstStyle/>
        <a:p>
          <a:endParaRPr lang="tr-TR"/>
        </a:p>
      </dgm:t>
    </dgm:pt>
  </dgm:ptLst>
  <dgm:cxnLst>
    <dgm:cxn modelId="{DEB2D79A-8088-478B-8CCE-E2A25479AEE2}" type="presOf" srcId="{EE7320CC-7F81-4A7D-A081-B635FC7AD9F4}" destId="{C8DD2F4B-7772-4830-BD26-746D0277DAD6}" srcOrd="0" destOrd="0" presId="urn:microsoft.com/office/officeart/2005/8/layout/vList2"/>
    <dgm:cxn modelId="{1D343FF2-7D4E-48C3-8921-3C32F8E9446E}" srcId="{6910991E-0E35-416F-B12B-15C5336EB21E}" destId="{EE7320CC-7F81-4A7D-A081-B635FC7AD9F4}" srcOrd="0" destOrd="0" parTransId="{152ABCE9-A1CA-4126-8789-D291FF78AA86}" sibTransId="{58A77FDD-385B-446D-B1AC-D4034A5AAA3E}"/>
    <dgm:cxn modelId="{0E1D0360-91DC-4F11-B4ED-CC96A1E91189}" type="presOf" srcId="{6910991E-0E35-416F-B12B-15C5336EB21E}" destId="{5F0B4248-45A3-454C-A3CE-1BFF8C00D27A}" srcOrd="0" destOrd="0" presId="urn:microsoft.com/office/officeart/2005/8/layout/vList2"/>
    <dgm:cxn modelId="{1DD47EB7-4E28-4880-87B1-B93CEEEE0BFD}" type="presParOf" srcId="{5F0B4248-45A3-454C-A3CE-1BFF8C00D27A}" destId="{C8DD2F4B-7772-4830-BD26-746D0277DAD6}"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65FC20-1235-41E5-A8C2-AF7C30DA41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A780771-9400-4812-BE61-38C48C6643E0}" type="pres">
      <dgm:prSet presAssocID="{9565FC20-1235-41E5-A8C2-AF7C30DA41CE}" presName="linear" presStyleCnt="0">
        <dgm:presLayoutVars>
          <dgm:animLvl val="lvl"/>
          <dgm:resizeHandles val="exact"/>
        </dgm:presLayoutVars>
      </dgm:prSet>
      <dgm:spPr/>
      <dgm:t>
        <a:bodyPr/>
        <a:lstStyle/>
        <a:p>
          <a:endParaRPr lang="tr-TR"/>
        </a:p>
      </dgm:t>
    </dgm:pt>
  </dgm:ptLst>
  <dgm:cxnLst>
    <dgm:cxn modelId="{2B0A1AC7-2671-47E8-BDAD-78363486C78F}" type="presOf" srcId="{9565FC20-1235-41E5-A8C2-AF7C30DA41CE}" destId="{EA780771-9400-4812-BE61-38C48C6643E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3347AE-B7A7-4E57-A983-2E57EA78FB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D100E7A4-57C6-4CF8-8B1F-6A92CEFDE2A2}">
      <dgm:prSet custT="1">
        <dgm:style>
          <a:lnRef idx="1">
            <a:schemeClr val="accent6"/>
          </a:lnRef>
          <a:fillRef idx="2">
            <a:schemeClr val="accent6"/>
          </a:fillRef>
          <a:effectRef idx="1">
            <a:schemeClr val="accent6"/>
          </a:effectRef>
          <a:fontRef idx="minor">
            <a:schemeClr val="dk1"/>
          </a:fontRef>
        </dgm:style>
      </dgm:prSet>
      <dgm:spPr/>
      <dgm:t>
        <a:bodyPr/>
        <a:lstStyle/>
        <a:p>
          <a:pPr algn="ctr" rtl="0"/>
          <a:r>
            <a:rPr lang="tr-TR" sz="3600" b="1" i="0" dirty="0"/>
            <a:t>1- Fiziksel Zorbalık/Şiddet</a:t>
          </a:r>
          <a:endParaRPr lang="tr-TR" sz="3600" i="0" dirty="0"/>
        </a:p>
      </dgm:t>
    </dgm:pt>
    <dgm:pt modelId="{0994A1C1-F24C-4393-B01E-6ED986E8BC78}" type="parTrans" cxnId="{90BAC239-4B2B-4CF5-9D6C-41E841ABAC6F}">
      <dgm:prSet/>
      <dgm:spPr/>
      <dgm:t>
        <a:bodyPr/>
        <a:lstStyle/>
        <a:p>
          <a:endParaRPr lang="tr-TR"/>
        </a:p>
      </dgm:t>
    </dgm:pt>
    <dgm:pt modelId="{F929E65A-E812-4C90-BC58-D8701CADE340}" type="sibTrans" cxnId="{90BAC239-4B2B-4CF5-9D6C-41E841ABAC6F}">
      <dgm:prSet/>
      <dgm:spPr/>
      <dgm:t>
        <a:bodyPr/>
        <a:lstStyle/>
        <a:p>
          <a:endParaRPr lang="tr-TR"/>
        </a:p>
      </dgm:t>
    </dgm:pt>
    <dgm:pt modelId="{677E1A66-61C0-44A9-BD1A-A352C1D14974}" type="pres">
      <dgm:prSet presAssocID="{983347AE-B7A7-4E57-A983-2E57EA78FB41}" presName="linear" presStyleCnt="0">
        <dgm:presLayoutVars>
          <dgm:animLvl val="lvl"/>
          <dgm:resizeHandles val="exact"/>
        </dgm:presLayoutVars>
      </dgm:prSet>
      <dgm:spPr/>
      <dgm:t>
        <a:bodyPr/>
        <a:lstStyle/>
        <a:p>
          <a:endParaRPr lang="tr-TR"/>
        </a:p>
      </dgm:t>
    </dgm:pt>
    <dgm:pt modelId="{C061E707-B167-4814-80FA-EA4E25805DFB}" type="pres">
      <dgm:prSet presAssocID="{D100E7A4-57C6-4CF8-8B1F-6A92CEFDE2A2}" presName="parentText" presStyleLbl="node1" presStyleIdx="0" presStyleCnt="1" custLinFactY="-89555" custLinFactNeighborX="55419" custLinFactNeighborY="-100000">
        <dgm:presLayoutVars>
          <dgm:chMax val="0"/>
          <dgm:bulletEnabled val="1"/>
        </dgm:presLayoutVars>
      </dgm:prSet>
      <dgm:spPr/>
      <dgm:t>
        <a:bodyPr/>
        <a:lstStyle/>
        <a:p>
          <a:endParaRPr lang="tr-TR"/>
        </a:p>
      </dgm:t>
    </dgm:pt>
  </dgm:ptLst>
  <dgm:cxnLst>
    <dgm:cxn modelId="{90BAC239-4B2B-4CF5-9D6C-41E841ABAC6F}" srcId="{983347AE-B7A7-4E57-A983-2E57EA78FB41}" destId="{D100E7A4-57C6-4CF8-8B1F-6A92CEFDE2A2}" srcOrd="0" destOrd="0" parTransId="{0994A1C1-F24C-4393-B01E-6ED986E8BC78}" sibTransId="{F929E65A-E812-4C90-BC58-D8701CADE340}"/>
    <dgm:cxn modelId="{9DDDE8E5-702F-469F-896A-1BF923F2F8AA}" type="presOf" srcId="{D100E7A4-57C6-4CF8-8B1F-6A92CEFDE2A2}" destId="{C061E707-B167-4814-80FA-EA4E25805DFB}" srcOrd="0" destOrd="0" presId="urn:microsoft.com/office/officeart/2005/8/layout/vList2"/>
    <dgm:cxn modelId="{9870DA51-2352-4D07-83B6-E7515DBFDAAC}" type="presOf" srcId="{983347AE-B7A7-4E57-A983-2E57EA78FB41}" destId="{677E1A66-61C0-44A9-BD1A-A352C1D14974}" srcOrd="0" destOrd="0" presId="urn:microsoft.com/office/officeart/2005/8/layout/vList2"/>
    <dgm:cxn modelId="{7EA82EA1-23F6-4325-820D-05973A994389}" type="presParOf" srcId="{677E1A66-61C0-44A9-BD1A-A352C1D14974}" destId="{C061E707-B167-4814-80FA-EA4E25805DFB}"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927645B-205F-4F9D-8A70-2615AAA589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B8A9F803-A618-4348-A516-D0AA6FC1A69F}">
      <dgm:prSet custT="1">
        <dgm:style>
          <a:lnRef idx="1">
            <a:schemeClr val="accent5"/>
          </a:lnRef>
          <a:fillRef idx="2">
            <a:schemeClr val="accent5"/>
          </a:fillRef>
          <a:effectRef idx="1">
            <a:schemeClr val="accent5"/>
          </a:effectRef>
          <a:fontRef idx="minor">
            <a:schemeClr val="dk1"/>
          </a:fontRef>
        </dgm:style>
      </dgm:prSet>
      <dgm:spPr/>
      <dgm:t>
        <a:bodyPr/>
        <a:lstStyle/>
        <a:p>
          <a:pPr algn="ctr" rtl="0"/>
          <a:r>
            <a:rPr lang="tr-TR" sz="3600" b="1" dirty="0"/>
            <a:t>2- Sözel Zorbalık/Şiddet</a:t>
          </a:r>
          <a:endParaRPr lang="tr-TR" sz="3600" dirty="0"/>
        </a:p>
      </dgm:t>
    </dgm:pt>
    <dgm:pt modelId="{F719EDC7-18E6-4709-9437-21F8440CE164}" type="parTrans" cxnId="{59E49118-56FC-47E8-8C4B-65A1C881C9DD}">
      <dgm:prSet/>
      <dgm:spPr/>
      <dgm:t>
        <a:bodyPr/>
        <a:lstStyle/>
        <a:p>
          <a:endParaRPr lang="tr-TR"/>
        </a:p>
      </dgm:t>
    </dgm:pt>
    <dgm:pt modelId="{8BAB7E11-1539-445D-89A8-93A663FA8F91}" type="sibTrans" cxnId="{59E49118-56FC-47E8-8C4B-65A1C881C9DD}">
      <dgm:prSet/>
      <dgm:spPr/>
      <dgm:t>
        <a:bodyPr/>
        <a:lstStyle/>
        <a:p>
          <a:endParaRPr lang="tr-TR"/>
        </a:p>
      </dgm:t>
    </dgm:pt>
    <dgm:pt modelId="{25E3DDBA-50C4-472D-9EC9-7002319BCA14}" type="pres">
      <dgm:prSet presAssocID="{6927645B-205F-4F9D-8A70-2615AAA58938}" presName="linear" presStyleCnt="0">
        <dgm:presLayoutVars>
          <dgm:animLvl val="lvl"/>
          <dgm:resizeHandles val="exact"/>
        </dgm:presLayoutVars>
      </dgm:prSet>
      <dgm:spPr/>
      <dgm:t>
        <a:bodyPr/>
        <a:lstStyle/>
        <a:p>
          <a:endParaRPr lang="tr-TR"/>
        </a:p>
      </dgm:t>
    </dgm:pt>
    <dgm:pt modelId="{87C0A317-B09F-494C-8DB5-F01A3D347064}" type="pres">
      <dgm:prSet presAssocID="{B8A9F803-A618-4348-A516-D0AA6FC1A69F}" presName="parentText" presStyleLbl="node1" presStyleIdx="0" presStyleCnt="1" custScaleY="175920" custLinFactNeighborX="-7667" custLinFactNeighborY="1979">
        <dgm:presLayoutVars>
          <dgm:chMax val="0"/>
          <dgm:bulletEnabled val="1"/>
        </dgm:presLayoutVars>
      </dgm:prSet>
      <dgm:spPr/>
      <dgm:t>
        <a:bodyPr/>
        <a:lstStyle/>
        <a:p>
          <a:endParaRPr lang="tr-TR"/>
        </a:p>
      </dgm:t>
    </dgm:pt>
  </dgm:ptLst>
  <dgm:cxnLst>
    <dgm:cxn modelId="{59E49118-56FC-47E8-8C4B-65A1C881C9DD}" srcId="{6927645B-205F-4F9D-8A70-2615AAA58938}" destId="{B8A9F803-A618-4348-A516-D0AA6FC1A69F}" srcOrd="0" destOrd="0" parTransId="{F719EDC7-18E6-4709-9437-21F8440CE164}" sibTransId="{8BAB7E11-1539-445D-89A8-93A663FA8F91}"/>
    <dgm:cxn modelId="{DAB51D91-5557-4DBA-8160-9B18877AD768}" type="presOf" srcId="{B8A9F803-A618-4348-A516-D0AA6FC1A69F}" destId="{87C0A317-B09F-494C-8DB5-F01A3D347064}" srcOrd="0" destOrd="0" presId="urn:microsoft.com/office/officeart/2005/8/layout/vList2"/>
    <dgm:cxn modelId="{E281C1E9-E576-477F-86AD-15E64BE10215}" type="presOf" srcId="{6927645B-205F-4F9D-8A70-2615AAA58938}" destId="{25E3DDBA-50C4-472D-9EC9-7002319BCA14}" srcOrd="0" destOrd="0" presId="urn:microsoft.com/office/officeart/2005/8/layout/vList2"/>
    <dgm:cxn modelId="{2AAFD22D-C1AC-4627-AC1A-EC59E30E4BF8}" type="presParOf" srcId="{25E3DDBA-50C4-472D-9EC9-7002319BCA14}" destId="{87C0A317-B09F-494C-8DB5-F01A3D34706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7E42F-6405-44FD-87E3-941A6E988FB7}">
      <dsp:nvSpPr>
        <dsp:cNvPr id="0" name=""/>
        <dsp:cNvSpPr/>
      </dsp:nvSpPr>
      <dsp:spPr>
        <a:xfrm>
          <a:off x="0" y="167726"/>
          <a:ext cx="9144000" cy="1319175"/>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tr-TR" sz="5500" b="1" kern="1200" dirty="0">
              <a:solidFill>
                <a:srgbClr val="FF0000"/>
              </a:solidFill>
            </a:rPr>
            <a:t>ŞİDDET VE AKRAN ZORBALIĞI</a:t>
          </a:r>
        </a:p>
      </dsp:txBody>
      <dsp:txXfrm>
        <a:off x="64397" y="232123"/>
        <a:ext cx="9015206" cy="11903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F8CE6-EABE-4520-830D-09763F90AE6A}">
      <dsp:nvSpPr>
        <dsp:cNvPr id="0" name=""/>
        <dsp:cNvSpPr/>
      </dsp:nvSpPr>
      <dsp:spPr>
        <a:xfrm>
          <a:off x="0" y="27"/>
          <a:ext cx="10998958" cy="777867"/>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kern="1200" dirty="0"/>
            <a:t>Şiddete-Zorbalığa Maruz Kalanların Hissettikleri</a:t>
          </a:r>
          <a:endParaRPr lang="tr-TR" sz="3600" kern="1200" dirty="0"/>
        </a:p>
      </dsp:txBody>
      <dsp:txXfrm>
        <a:off x="37972" y="37999"/>
        <a:ext cx="10923014" cy="7019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89EE0-FE8F-479F-9803-3679CE51CB4A}">
      <dsp:nvSpPr>
        <dsp:cNvPr id="0" name=""/>
        <dsp:cNvSpPr/>
      </dsp:nvSpPr>
      <dsp:spPr>
        <a:xfrm>
          <a:off x="0" y="0"/>
          <a:ext cx="10518610" cy="1216800"/>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tr-TR" sz="4400" b="1" kern="1200" dirty="0">
              <a:solidFill>
                <a:srgbClr val="FF0000"/>
              </a:solidFill>
            </a:rPr>
            <a:t>Zorbalığa Uğrayanların Y</a:t>
          </a:r>
          <a:r>
            <a:rPr lang="en-GB" sz="4400" b="1" kern="1200" dirty="0" err="1">
              <a:solidFill>
                <a:srgbClr val="FF0000"/>
              </a:solidFill>
            </a:rPr>
            <a:t>anlış</a:t>
          </a:r>
          <a:r>
            <a:rPr lang="en-GB" sz="4400" b="1" kern="1200" dirty="0">
              <a:solidFill>
                <a:srgbClr val="FF0000"/>
              </a:solidFill>
            </a:rPr>
            <a:t> </a:t>
          </a:r>
          <a:r>
            <a:rPr lang="tr-TR" sz="4400" b="1" kern="1200" dirty="0">
              <a:solidFill>
                <a:srgbClr val="FF0000"/>
              </a:solidFill>
            </a:rPr>
            <a:t>İ</a:t>
          </a:r>
          <a:r>
            <a:rPr lang="en-GB" sz="4400" b="1" kern="1200" dirty="0" err="1">
              <a:solidFill>
                <a:srgbClr val="FF0000"/>
              </a:solidFill>
            </a:rPr>
            <a:t>nançlar</a:t>
          </a:r>
          <a:r>
            <a:rPr lang="tr-TR" sz="4400" b="1" kern="1200" dirty="0">
              <a:solidFill>
                <a:srgbClr val="FF0000"/>
              </a:solidFill>
            </a:rPr>
            <a:t>ı</a:t>
          </a:r>
          <a:endParaRPr lang="tr-TR" sz="4400" kern="1200" dirty="0">
            <a:solidFill>
              <a:srgbClr val="FF0000"/>
            </a:solidFill>
          </a:endParaRPr>
        </a:p>
      </dsp:txBody>
      <dsp:txXfrm>
        <a:off x="59399" y="59399"/>
        <a:ext cx="10399812" cy="10980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BCEEF-E72A-4E86-9C98-32B9974566EF}">
      <dsp:nvSpPr>
        <dsp:cNvPr id="0" name=""/>
        <dsp:cNvSpPr/>
      </dsp:nvSpPr>
      <dsp:spPr>
        <a:xfrm>
          <a:off x="0" y="119"/>
          <a:ext cx="10972800" cy="1142760"/>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05740" tIns="205740" rIns="205740" bIns="205740" numCol="1" spcCol="1270" anchor="ctr" anchorCtr="0">
          <a:noAutofit/>
        </a:bodyPr>
        <a:lstStyle/>
        <a:p>
          <a:pPr lvl="0" algn="ctr" defTabSz="2400300" rtl="0">
            <a:lnSpc>
              <a:spcPct val="90000"/>
            </a:lnSpc>
            <a:spcBef>
              <a:spcPct val="0"/>
            </a:spcBef>
            <a:spcAft>
              <a:spcPct val="35000"/>
            </a:spcAft>
          </a:pPr>
          <a:r>
            <a:rPr lang="tr-TR" sz="5400" b="1" kern="1200" dirty="0">
              <a:solidFill>
                <a:srgbClr val="FF0000"/>
              </a:solidFill>
            </a:rPr>
            <a:t>UNUTMAYIN</a:t>
          </a:r>
        </a:p>
      </dsp:txBody>
      <dsp:txXfrm>
        <a:off x="55785" y="55904"/>
        <a:ext cx="10861230" cy="103119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69195-85FC-408C-A594-FE3DD0C62591}">
      <dsp:nvSpPr>
        <dsp:cNvPr id="0" name=""/>
        <dsp:cNvSpPr/>
      </dsp:nvSpPr>
      <dsp:spPr>
        <a:xfrm>
          <a:off x="0" y="181255"/>
          <a:ext cx="11059236" cy="2433600"/>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tr-TR" sz="4400" b="1" kern="1200" dirty="0">
              <a:solidFill>
                <a:srgbClr val="00B050"/>
              </a:solidFill>
            </a:rPr>
            <a:t>ÖFKENİZE HAKİM OLMAK VE KURALLARA UYMAK KAVGA ETMEKTEN DAHA FAZLA CESARET VE EMEK İSTER.</a:t>
          </a:r>
        </a:p>
      </dsp:txBody>
      <dsp:txXfrm>
        <a:off x="118799" y="300054"/>
        <a:ext cx="10821638" cy="21960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63094-EC00-455B-8A88-732D5429804C}">
      <dsp:nvSpPr>
        <dsp:cNvPr id="0" name=""/>
        <dsp:cNvSpPr/>
      </dsp:nvSpPr>
      <dsp:spPr>
        <a:xfrm>
          <a:off x="0" y="0"/>
          <a:ext cx="7014950" cy="862897"/>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GB" sz="4000" b="1" kern="1200" dirty="0" err="1">
              <a:solidFill>
                <a:srgbClr val="FF0000"/>
              </a:solidFill>
            </a:rPr>
            <a:t>Seyirci</a:t>
          </a:r>
          <a:r>
            <a:rPr lang="en-GB" sz="4000" b="1" kern="1200" dirty="0">
              <a:solidFill>
                <a:srgbClr val="FF0000"/>
              </a:solidFill>
            </a:rPr>
            <a:t> ne </a:t>
          </a:r>
          <a:r>
            <a:rPr lang="en-GB" sz="4000" b="1" kern="1200" dirty="0" err="1">
              <a:solidFill>
                <a:srgbClr val="FF0000"/>
              </a:solidFill>
            </a:rPr>
            <a:t>yapabilir</a:t>
          </a:r>
          <a:r>
            <a:rPr lang="en-GB" sz="4000" b="1" kern="1200" dirty="0">
              <a:solidFill>
                <a:srgbClr val="FF0000"/>
              </a:solidFill>
            </a:rPr>
            <a:t>?</a:t>
          </a:r>
          <a:endParaRPr lang="tr-TR" sz="4000" kern="1200" dirty="0">
            <a:solidFill>
              <a:srgbClr val="FF0000"/>
            </a:solidFill>
          </a:endParaRPr>
        </a:p>
      </dsp:txBody>
      <dsp:txXfrm>
        <a:off x="42123" y="42123"/>
        <a:ext cx="6930704" cy="77865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34D63-8CAD-406C-A4D7-0E5072B163D7}">
      <dsp:nvSpPr>
        <dsp:cNvPr id="0" name=""/>
        <dsp:cNvSpPr/>
      </dsp:nvSpPr>
      <dsp:spPr>
        <a:xfrm>
          <a:off x="0" y="399000"/>
          <a:ext cx="7283355" cy="4486950"/>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b="1" kern="1200" dirty="0"/>
            <a:t>1. </a:t>
          </a:r>
          <a:r>
            <a:rPr lang="en-GB" sz="2500" b="1" kern="1200" dirty="0" err="1"/>
            <a:t>Olayı</a:t>
          </a:r>
          <a:r>
            <a:rPr lang="en-GB" sz="2500" b="1" kern="1200" dirty="0"/>
            <a:t> </a:t>
          </a:r>
          <a:r>
            <a:rPr lang="en-GB" sz="2500" b="1" kern="1200" dirty="0" err="1"/>
            <a:t>izlemeye</a:t>
          </a:r>
          <a:r>
            <a:rPr lang="en-GB" sz="2500" b="1" kern="1200" dirty="0"/>
            <a:t> </a:t>
          </a:r>
          <a:r>
            <a:rPr lang="en-GB" sz="2500" b="1" kern="1200" dirty="0" err="1"/>
            <a:t>dalmayın</a:t>
          </a:r>
          <a:r>
            <a:rPr lang="tr-TR" sz="2500" b="1" kern="1200" dirty="0"/>
            <a:t>!!!!</a:t>
          </a:r>
          <a:r>
            <a:rPr lang="en-GB" sz="2500" b="1" kern="1200" dirty="0"/>
            <a:t/>
          </a:r>
          <a:br>
            <a:rPr lang="en-GB" sz="2500" b="1" kern="1200" dirty="0"/>
          </a:br>
          <a:r>
            <a:rPr lang="en-GB" sz="2500" b="1" kern="1200" dirty="0"/>
            <a:t>2. </a:t>
          </a:r>
          <a:r>
            <a:rPr lang="en-GB" sz="2500" b="1" kern="1200" dirty="0" err="1"/>
            <a:t>Zorbaya</a:t>
          </a:r>
          <a:r>
            <a:rPr lang="en-GB" sz="2500" b="1" kern="1200" dirty="0"/>
            <a:t> </a:t>
          </a:r>
          <a:r>
            <a:rPr lang="en-GB" sz="2500" b="1" kern="1200" dirty="0" err="1"/>
            <a:t>durmasını</a:t>
          </a:r>
          <a:r>
            <a:rPr lang="en-GB" sz="2500" b="1" kern="1200" dirty="0"/>
            <a:t> </a:t>
          </a:r>
          <a:r>
            <a:rPr lang="en-GB" sz="2500" b="1" kern="1200" dirty="0" err="1"/>
            <a:t>söyleyin</a:t>
          </a:r>
          <a:r>
            <a:rPr lang="tr-TR" sz="2500" b="1" kern="1200" dirty="0"/>
            <a:t>!!!!</a:t>
          </a:r>
          <a:r>
            <a:rPr lang="en-GB" sz="2500" b="1" kern="1200" dirty="0"/>
            <a:t/>
          </a:r>
          <a:br>
            <a:rPr lang="en-GB" sz="2500" b="1" kern="1200" dirty="0"/>
          </a:br>
          <a:r>
            <a:rPr lang="en-GB" sz="2500" b="1" kern="1200" dirty="0"/>
            <a:t>3. </a:t>
          </a:r>
          <a:r>
            <a:rPr lang="en-GB" sz="2500" b="1" kern="1200" dirty="0" err="1"/>
            <a:t>Zorbalığa</a:t>
          </a:r>
          <a:r>
            <a:rPr lang="en-GB" sz="2500" b="1" kern="1200" dirty="0"/>
            <a:t> </a:t>
          </a:r>
          <a:r>
            <a:rPr lang="en-GB" sz="2500" b="1" kern="1200" dirty="0" err="1"/>
            <a:t>maruz</a:t>
          </a:r>
          <a:r>
            <a:rPr lang="en-GB" sz="2500" b="1" kern="1200" dirty="0"/>
            <a:t> </a:t>
          </a:r>
          <a:r>
            <a:rPr lang="en-GB" sz="2500" b="1" kern="1200" dirty="0" err="1"/>
            <a:t>kalan</a:t>
          </a:r>
          <a:r>
            <a:rPr lang="en-GB" sz="2500" b="1" kern="1200" dirty="0"/>
            <a:t> </a:t>
          </a:r>
          <a:r>
            <a:rPr lang="en-GB" sz="2500" b="1" kern="1200" dirty="0" err="1"/>
            <a:t>kişiye</a:t>
          </a:r>
          <a:r>
            <a:rPr lang="en-GB" sz="2500" b="1" kern="1200" dirty="0"/>
            <a:t> </a:t>
          </a:r>
          <a:r>
            <a:rPr lang="en-GB" sz="2500" b="1" kern="1200" dirty="0" err="1"/>
            <a:t>iyi</a:t>
          </a:r>
          <a:r>
            <a:rPr lang="en-GB" sz="2500" b="1" kern="1200" dirty="0"/>
            <a:t> </a:t>
          </a:r>
          <a:r>
            <a:rPr lang="en-GB" sz="2500" b="1" kern="1200" dirty="0" err="1"/>
            <a:t>davranın</a:t>
          </a:r>
          <a:r>
            <a:rPr lang="tr-TR" sz="2500" b="1" kern="1200" dirty="0"/>
            <a:t>!!!!</a:t>
          </a:r>
          <a:r>
            <a:rPr lang="en-GB" sz="2500" b="1" kern="1200" dirty="0"/>
            <a:t/>
          </a:r>
          <a:br>
            <a:rPr lang="en-GB" sz="2500" b="1" kern="1200" dirty="0"/>
          </a:br>
          <a:r>
            <a:rPr lang="en-GB" sz="2500" b="1" kern="1200" dirty="0"/>
            <a:t>4. </a:t>
          </a:r>
          <a:r>
            <a:rPr lang="en-GB" sz="2500" b="1" kern="1200" dirty="0" err="1"/>
            <a:t>Zorbalığa</a:t>
          </a:r>
          <a:r>
            <a:rPr lang="en-GB" sz="2500" b="1" kern="1200" dirty="0"/>
            <a:t> </a:t>
          </a:r>
          <a:r>
            <a:rPr lang="en-GB" sz="2500" b="1" kern="1200" dirty="0" err="1"/>
            <a:t>maruz</a:t>
          </a:r>
          <a:r>
            <a:rPr lang="en-GB" sz="2500" b="1" kern="1200" dirty="0"/>
            <a:t> </a:t>
          </a:r>
          <a:r>
            <a:rPr lang="en-GB" sz="2500" b="1" kern="1200" dirty="0" err="1"/>
            <a:t>kalan</a:t>
          </a:r>
          <a:r>
            <a:rPr lang="en-GB" sz="2500" b="1" kern="1200" dirty="0"/>
            <a:t> </a:t>
          </a:r>
          <a:r>
            <a:rPr lang="en-GB" sz="2500" b="1" kern="1200" dirty="0" err="1"/>
            <a:t>kişiyi</a:t>
          </a:r>
          <a:r>
            <a:rPr lang="en-GB" sz="2500" b="1" kern="1200" dirty="0"/>
            <a:t> </a:t>
          </a:r>
          <a:r>
            <a:rPr lang="en-GB" sz="2500" b="1" kern="1200" dirty="0" err="1"/>
            <a:t>sizinle</a:t>
          </a:r>
          <a:r>
            <a:rPr lang="en-GB" sz="2500" b="1" kern="1200" dirty="0"/>
            <a:t> </a:t>
          </a:r>
          <a:r>
            <a:rPr lang="en-GB" sz="2500" b="1" kern="1200" dirty="0" err="1"/>
            <a:t>gelmeye</a:t>
          </a:r>
          <a:r>
            <a:rPr lang="en-GB" sz="2500" b="1" kern="1200" dirty="0"/>
            <a:t> </a:t>
          </a:r>
          <a:r>
            <a:rPr lang="en-GB" sz="2500" b="1" kern="1200" dirty="0" err="1"/>
            <a:t>ikna</a:t>
          </a:r>
          <a:r>
            <a:rPr lang="en-GB" sz="2500" b="1" kern="1200" dirty="0"/>
            <a:t> </a:t>
          </a:r>
          <a:r>
            <a:rPr lang="en-GB" sz="2500" b="1" kern="1200" dirty="0" err="1"/>
            <a:t>edin</a:t>
          </a:r>
          <a:r>
            <a:rPr lang="tr-TR" sz="2500" b="1" kern="1200" dirty="0"/>
            <a:t>!!!!</a:t>
          </a:r>
          <a:r>
            <a:rPr lang="en-GB" sz="2500" b="1" kern="1200" dirty="0"/>
            <a:t/>
          </a:r>
          <a:br>
            <a:rPr lang="en-GB" sz="2500" b="1" kern="1200" dirty="0"/>
          </a:br>
          <a:r>
            <a:rPr lang="en-GB" sz="2500" b="1" kern="1200" dirty="0"/>
            <a:t>4. </a:t>
          </a:r>
          <a:r>
            <a:rPr lang="en-GB" sz="2500" b="1" kern="1200" dirty="0" err="1"/>
            <a:t>Bir</a:t>
          </a:r>
          <a:r>
            <a:rPr lang="en-GB" sz="2500" b="1" kern="1200" dirty="0"/>
            <a:t> </a:t>
          </a:r>
          <a:r>
            <a:rPr lang="en-GB" sz="2500" b="1" kern="1200" dirty="0" err="1"/>
            <a:t>yetişkini</a:t>
          </a:r>
          <a:r>
            <a:rPr lang="en-GB" sz="2500" b="1" kern="1200" dirty="0"/>
            <a:t> </a:t>
          </a:r>
          <a:r>
            <a:rPr lang="en-GB" sz="2500" b="1" kern="1200" dirty="0" err="1"/>
            <a:t>olay</a:t>
          </a:r>
          <a:r>
            <a:rPr lang="en-GB" sz="2500" b="1" kern="1200" dirty="0"/>
            <a:t> </a:t>
          </a:r>
          <a:r>
            <a:rPr lang="en-GB" sz="2500" b="1" kern="1200" dirty="0" err="1"/>
            <a:t>yerine</a:t>
          </a:r>
          <a:r>
            <a:rPr lang="en-GB" sz="2500" b="1" kern="1200" dirty="0"/>
            <a:t> </a:t>
          </a:r>
          <a:r>
            <a:rPr lang="en-GB" sz="2500" b="1" kern="1200" dirty="0" err="1"/>
            <a:t>çağırın</a:t>
          </a:r>
          <a:r>
            <a:rPr lang="tr-TR" sz="2500" b="1" kern="1200" dirty="0"/>
            <a:t>!!!!</a:t>
          </a:r>
          <a:r>
            <a:rPr lang="en-GB" sz="2500" b="1" kern="1200" dirty="0"/>
            <a:t/>
          </a:r>
          <a:br>
            <a:rPr lang="en-GB" sz="2500" b="1" kern="1200" dirty="0"/>
          </a:br>
          <a:r>
            <a:rPr lang="en-GB" sz="2500" b="1" kern="1200" dirty="0"/>
            <a:t>5. </a:t>
          </a:r>
          <a:r>
            <a:rPr lang="en-GB" sz="2500" b="1" kern="1200" dirty="0" err="1"/>
            <a:t>Sadece</a:t>
          </a:r>
          <a:r>
            <a:rPr lang="en-GB" sz="2500" b="1" kern="1200" dirty="0"/>
            <a:t> </a:t>
          </a:r>
          <a:r>
            <a:rPr lang="en-GB" sz="2500" b="1" kern="1200" dirty="0" err="1"/>
            <a:t>gülümsemenizle</a:t>
          </a:r>
          <a:r>
            <a:rPr lang="en-GB" sz="2500" b="1" kern="1200" dirty="0"/>
            <a:t> de </a:t>
          </a:r>
          <a:r>
            <a:rPr lang="en-GB" sz="2500" b="1" kern="1200" dirty="0" err="1"/>
            <a:t>olsa</a:t>
          </a:r>
          <a:r>
            <a:rPr lang="en-GB" sz="2500" b="1" kern="1200" dirty="0"/>
            <a:t> </a:t>
          </a:r>
          <a:r>
            <a:rPr lang="en-GB" sz="2500" b="1" kern="1200" dirty="0" err="1"/>
            <a:t>zorbaya</a:t>
          </a:r>
          <a:r>
            <a:rPr lang="en-GB" sz="2500" b="1" kern="1200" dirty="0"/>
            <a:t> </a:t>
          </a:r>
          <a:r>
            <a:rPr lang="en-GB" sz="2500" b="1" kern="1200" dirty="0" err="1"/>
            <a:t>güç</a:t>
          </a:r>
          <a:r>
            <a:rPr lang="en-GB" sz="2500" b="1" kern="1200" dirty="0"/>
            <a:t> </a:t>
          </a:r>
          <a:r>
            <a:rPr lang="en-GB" sz="2500" b="1" kern="1200" dirty="0" err="1"/>
            <a:t>vermeyin</a:t>
          </a:r>
          <a:r>
            <a:rPr lang="tr-TR" sz="2500" b="1" kern="1200" dirty="0"/>
            <a:t>!!!!</a:t>
          </a:r>
          <a:r>
            <a:rPr lang="en-GB" sz="2500" b="1" kern="1200" dirty="0"/>
            <a:t/>
          </a:r>
          <a:br>
            <a:rPr lang="en-GB" sz="2500" b="1" kern="1200" dirty="0"/>
          </a:br>
          <a:r>
            <a:rPr lang="en-GB" sz="2500" b="1" kern="1200" dirty="0"/>
            <a:t>6. </a:t>
          </a:r>
          <a:r>
            <a:rPr lang="en-GB" sz="2500" b="1" kern="1200" dirty="0" err="1"/>
            <a:t>Ezilenle</a:t>
          </a:r>
          <a:r>
            <a:rPr lang="en-GB" sz="2500" b="1" kern="1200" dirty="0"/>
            <a:t>, </a:t>
          </a:r>
          <a:r>
            <a:rPr lang="en-GB" sz="2500" b="1" kern="1200" dirty="0" err="1"/>
            <a:t>yalnız</a:t>
          </a:r>
          <a:r>
            <a:rPr lang="en-GB" sz="2500" b="1" kern="1200" dirty="0"/>
            <a:t> </a:t>
          </a:r>
          <a:r>
            <a:rPr lang="en-GB" sz="2500" b="1" kern="1200" dirty="0" err="1"/>
            <a:t>ve</a:t>
          </a:r>
          <a:r>
            <a:rPr lang="en-GB" sz="2500" b="1" kern="1200" dirty="0"/>
            <a:t> </a:t>
          </a:r>
          <a:r>
            <a:rPr lang="en-GB" sz="2500" b="1" kern="1200" dirty="0" err="1"/>
            <a:t>mutsuz</a:t>
          </a:r>
          <a:r>
            <a:rPr lang="en-GB" sz="2500" b="1" kern="1200" dirty="0"/>
            <a:t> </a:t>
          </a:r>
          <a:r>
            <a:rPr lang="en-GB" sz="2500" b="1" kern="1200" dirty="0" err="1"/>
            <a:t>kişilerle</a:t>
          </a:r>
          <a:r>
            <a:rPr lang="en-GB" sz="2500" b="1" kern="1200" dirty="0"/>
            <a:t> </a:t>
          </a:r>
          <a:r>
            <a:rPr lang="en-GB" sz="2500" b="1" kern="1200" dirty="0" err="1"/>
            <a:t>arkadaş</a:t>
          </a:r>
          <a:r>
            <a:rPr lang="en-GB" sz="2500" b="1" kern="1200" dirty="0"/>
            <a:t> </a:t>
          </a:r>
          <a:r>
            <a:rPr lang="en-GB" sz="2500" b="1" kern="1200" dirty="0" err="1"/>
            <a:t>olun</a:t>
          </a:r>
          <a:r>
            <a:rPr lang="tr-TR" sz="2500" b="1" kern="1200" dirty="0"/>
            <a:t>!</a:t>
          </a:r>
          <a:r>
            <a:rPr lang="en-GB" sz="2500" b="1" kern="1200" dirty="0"/>
            <a:t/>
          </a:r>
          <a:br>
            <a:rPr lang="en-GB" sz="2500" b="1" kern="1200" dirty="0"/>
          </a:br>
          <a:r>
            <a:rPr lang="en-GB" sz="2500" b="1" kern="1200" dirty="0"/>
            <a:t>7. </a:t>
          </a:r>
          <a:r>
            <a:rPr lang="en-GB" sz="2500" b="1" kern="1200" dirty="0" err="1"/>
            <a:t>Unutmayın</a:t>
          </a:r>
          <a:r>
            <a:rPr lang="en-GB" sz="2500" b="1" kern="1200" dirty="0"/>
            <a:t>, </a:t>
          </a:r>
          <a:r>
            <a:rPr lang="en-GB" sz="2500" b="1" kern="1200" dirty="0" err="1">
              <a:solidFill>
                <a:srgbClr val="FF0000"/>
              </a:solidFill>
            </a:rPr>
            <a:t>siz</a:t>
          </a:r>
          <a:r>
            <a:rPr lang="en-GB" sz="2500" b="1" kern="1200" dirty="0">
              <a:solidFill>
                <a:srgbClr val="FF0000"/>
              </a:solidFill>
            </a:rPr>
            <a:t> de </a:t>
          </a:r>
          <a:r>
            <a:rPr lang="en-GB" sz="2500" b="1" kern="1200" dirty="0" err="1">
              <a:solidFill>
                <a:srgbClr val="FF0000"/>
              </a:solidFill>
            </a:rPr>
            <a:t>bir</a:t>
          </a:r>
          <a:r>
            <a:rPr lang="en-GB" sz="2500" b="1" kern="1200" dirty="0">
              <a:solidFill>
                <a:srgbClr val="FF0000"/>
              </a:solidFill>
            </a:rPr>
            <a:t> </a:t>
          </a:r>
          <a:r>
            <a:rPr lang="en-GB" sz="2500" b="1" kern="1200" dirty="0" err="1">
              <a:solidFill>
                <a:srgbClr val="FF0000"/>
              </a:solidFill>
            </a:rPr>
            <a:t>gün</a:t>
          </a:r>
          <a:r>
            <a:rPr lang="en-GB" sz="2500" b="1" kern="1200" dirty="0">
              <a:solidFill>
                <a:srgbClr val="FF0000"/>
              </a:solidFill>
            </a:rPr>
            <a:t> </a:t>
          </a:r>
          <a:r>
            <a:rPr lang="en-GB" sz="2500" b="1" kern="1200" dirty="0" err="1">
              <a:solidFill>
                <a:srgbClr val="FF0000"/>
              </a:solidFill>
            </a:rPr>
            <a:t>zorbalığa</a:t>
          </a:r>
          <a:r>
            <a:rPr lang="en-GB" sz="2500" b="1" kern="1200" dirty="0">
              <a:solidFill>
                <a:srgbClr val="FF0000"/>
              </a:solidFill>
            </a:rPr>
            <a:t> </a:t>
          </a:r>
          <a:r>
            <a:rPr lang="en-GB" sz="2500" b="1" kern="1200" dirty="0" err="1">
              <a:solidFill>
                <a:srgbClr val="FF0000"/>
              </a:solidFill>
            </a:rPr>
            <a:t>maruz</a:t>
          </a:r>
          <a:r>
            <a:rPr lang="en-GB" sz="2500" b="1" kern="1200" dirty="0">
              <a:solidFill>
                <a:srgbClr val="FF0000"/>
              </a:solidFill>
            </a:rPr>
            <a:t> </a:t>
          </a:r>
          <a:r>
            <a:rPr lang="en-GB" sz="2500" b="1" kern="1200" dirty="0" err="1">
              <a:solidFill>
                <a:srgbClr val="FF0000"/>
              </a:solidFill>
            </a:rPr>
            <a:t>kalabilirsiniz</a:t>
          </a:r>
          <a:r>
            <a:rPr lang="en-GB" sz="2500" b="1" kern="1200" dirty="0">
              <a:solidFill>
                <a:srgbClr val="FF0000"/>
              </a:solidFill>
            </a:rPr>
            <a:t>!</a:t>
          </a:r>
          <a:r>
            <a:rPr lang="tr-TR" sz="2500" b="1" kern="1200" dirty="0">
              <a:solidFill>
                <a:srgbClr val="FF0000"/>
              </a:solidFill>
            </a:rPr>
            <a:t>!!!</a:t>
          </a:r>
          <a:endParaRPr lang="tr-TR" sz="2500" kern="1200" dirty="0">
            <a:solidFill>
              <a:srgbClr val="FF0000"/>
            </a:solidFill>
          </a:endParaRPr>
        </a:p>
      </dsp:txBody>
      <dsp:txXfrm>
        <a:off x="219035" y="618035"/>
        <a:ext cx="6845285" cy="4048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825DD-BF31-41B7-8EF4-7C86DB398AC1}">
      <dsp:nvSpPr>
        <dsp:cNvPr id="0" name=""/>
        <dsp:cNvSpPr/>
      </dsp:nvSpPr>
      <dsp:spPr>
        <a:xfrm>
          <a:off x="0" y="483"/>
          <a:ext cx="3501189" cy="912120"/>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tr-TR" sz="4400" b="1" kern="1200" dirty="0">
              <a:solidFill>
                <a:srgbClr val="FF0000"/>
              </a:solidFill>
            </a:rPr>
            <a:t>ŞİDDET</a:t>
          </a:r>
          <a:endParaRPr lang="tr-TR" sz="4800" kern="1200" dirty="0">
            <a:solidFill>
              <a:srgbClr val="FF0000"/>
            </a:solidFill>
          </a:endParaRPr>
        </a:p>
      </dsp:txBody>
      <dsp:txXfrm>
        <a:off x="44526" y="45009"/>
        <a:ext cx="3412137" cy="823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94760-C8AB-4667-A6AD-D88BE8986C98}">
      <dsp:nvSpPr>
        <dsp:cNvPr id="0" name=""/>
        <dsp:cNvSpPr/>
      </dsp:nvSpPr>
      <dsp:spPr>
        <a:xfrm>
          <a:off x="0" y="1118640"/>
          <a:ext cx="4409538" cy="2433600"/>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1" kern="1200" dirty="0">
              <a:solidFill>
                <a:srgbClr val="FF0000"/>
              </a:solidFill>
            </a:rPr>
            <a:t>Şiddet, </a:t>
          </a:r>
          <a:r>
            <a:rPr lang="tr-TR" sz="2400" b="1" kern="1200" dirty="0"/>
            <a:t>güç ve baskı uygulayarak insanların bedensel veya ruhsal açıdan zarar görmesine neden olan bireysel veya toplu hareketlerin tümüdür.</a:t>
          </a:r>
          <a:endParaRPr lang="tr-TR" sz="2400" kern="1200" dirty="0">
            <a:solidFill>
              <a:srgbClr val="FF0000"/>
            </a:solidFill>
          </a:endParaRPr>
        </a:p>
      </dsp:txBody>
      <dsp:txXfrm>
        <a:off x="118799" y="1237439"/>
        <a:ext cx="4171940" cy="2196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9F07A-FA6E-4A74-B84E-A51168495181}">
      <dsp:nvSpPr>
        <dsp:cNvPr id="0" name=""/>
        <dsp:cNvSpPr/>
      </dsp:nvSpPr>
      <dsp:spPr>
        <a:xfrm>
          <a:off x="0" y="15483"/>
          <a:ext cx="3597442" cy="613611"/>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b="1" kern="1200" dirty="0" err="1"/>
            <a:t>Akran</a:t>
          </a:r>
          <a:r>
            <a:rPr lang="en-GB" sz="3200" b="1" kern="1200" dirty="0"/>
            <a:t> Zorbalığı </a:t>
          </a:r>
          <a:endParaRPr lang="tr-TR" sz="3200" kern="1200" dirty="0"/>
        </a:p>
      </dsp:txBody>
      <dsp:txXfrm>
        <a:off x="29954" y="45437"/>
        <a:ext cx="3537534" cy="5537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14585-BB04-4DC0-8776-3819485D9941}">
      <dsp:nvSpPr>
        <dsp:cNvPr id="0" name=""/>
        <dsp:cNvSpPr/>
      </dsp:nvSpPr>
      <dsp:spPr>
        <a:xfrm>
          <a:off x="0" y="327"/>
          <a:ext cx="5591175" cy="1342369"/>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a:t>“</a:t>
          </a:r>
          <a:r>
            <a:rPr lang="tr-TR" sz="2000" b="1" kern="1200" dirty="0"/>
            <a:t>G</a:t>
          </a:r>
          <a:r>
            <a:rPr lang="en-GB" sz="2000" b="1" kern="1200" dirty="0" err="1"/>
            <a:t>üçlü</a:t>
          </a:r>
          <a:r>
            <a:rPr lang="en-GB" sz="2000" b="1" kern="1200" dirty="0"/>
            <a:t> </a:t>
          </a:r>
          <a:r>
            <a:rPr lang="en-GB" sz="2000" b="1" kern="1200" dirty="0" err="1"/>
            <a:t>durumdaki</a:t>
          </a:r>
          <a:r>
            <a:rPr lang="en-GB" sz="2000" b="1" kern="1200" dirty="0"/>
            <a:t> </a:t>
          </a:r>
          <a:r>
            <a:rPr lang="en-GB" sz="2000" b="1" kern="1200" dirty="0" err="1"/>
            <a:t>bir</a:t>
          </a:r>
          <a:r>
            <a:rPr lang="en-GB" sz="2000" b="1" kern="1200" dirty="0"/>
            <a:t> </a:t>
          </a:r>
          <a:r>
            <a:rPr lang="en-GB" sz="2000" b="1" kern="1200" dirty="0" err="1"/>
            <a:t>öğrencinin</a:t>
          </a:r>
          <a:r>
            <a:rPr lang="en-GB" sz="2000" b="1" kern="1200" dirty="0"/>
            <a:t>; </a:t>
          </a:r>
          <a:r>
            <a:rPr lang="en-GB" sz="2000" b="1" kern="1200" dirty="0" err="1"/>
            <a:t>kendi</a:t>
          </a:r>
          <a:r>
            <a:rPr lang="en-GB" sz="2000" b="1" kern="1200" dirty="0"/>
            <a:t> </a:t>
          </a:r>
          <a:r>
            <a:rPr lang="en-GB" sz="2000" b="1" kern="1200" dirty="0" err="1"/>
            <a:t>kazancı</a:t>
          </a:r>
          <a:r>
            <a:rPr lang="en-GB" sz="2000" b="1" kern="1200" dirty="0"/>
            <a:t> </a:t>
          </a:r>
          <a:r>
            <a:rPr lang="en-GB" sz="2000" b="1" kern="1200" dirty="0" err="1"/>
            <a:t>veya</a:t>
          </a:r>
          <a:r>
            <a:rPr lang="en-GB" sz="2000" b="1" kern="1200" dirty="0"/>
            <a:t> </a:t>
          </a:r>
          <a:r>
            <a:rPr lang="en-GB" sz="2000" b="1" kern="1200" dirty="0" err="1"/>
            <a:t>keyfi</a:t>
          </a:r>
          <a:r>
            <a:rPr lang="en-GB" sz="2000" b="1" kern="1200" dirty="0"/>
            <a:t> </a:t>
          </a:r>
          <a:r>
            <a:rPr lang="en-GB" sz="2000" b="1" kern="1200" dirty="0" err="1"/>
            <a:t>için</a:t>
          </a:r>
          <a:r>
            <a:rPr lang="en-GB" sz="2000" b="1" kern="1200" dirty="0"/>
            <a:t>, </a:t>
          </a:r>
          <a:r>
            <a:rPr lang="en-GB" sz="2000" b="1" kern="1200" dirty="0" err="1"/>
            <a:t>daha</a:t>
          </a:r>
          <a:r>
            <a:rPr lang="en-GB" sz="2000" b="1" kern="1200" dirty="0"/>
            <a:t> </a:t>
          </a:r>
          <a:r>
            <a:rPr lang="en-GB" sz="2000" b="1" kern="1200" dirty="0" err="1"/>
            <a:t>güçsüz</a:t>
          </a:r>
          <a:r>
            <a:rPr lang="en-GB" sz="2000" b="1" kern="1200" dirty="0"/>
            <a:t> </a:t>
          </a:r>
          <a:r>
            <a:rPr lang="en-GB" sz="2000" b="1" kern="1200" dirty="0" err="1"/>
            <a:t>olanlara</a:t>
          </a:r>
          <a:r>
            <a:rPr lang="en-GB" sz="2000" b="1" kern="1200" dirty="0"/>
            <a:t> </a:t>
          </a:r>
          <a:r>
            <a:rPr lang="en-GB" sz="2000" b="1" kern="1200" dirty="0" err="1"/>
            <a:t>karşı</a:t>
          </a:r>
          <a:r>
            <a:rPr lang="en-GB" sz="2000" b="1" kern="1200" dirty="0"/>
            <a:t>, </a:t>
          </a:r>
          <a:r>
            <a:rPr lang="en-GB" sz="2000" b="1" kern="1200" dirty="0" err="1"/>
            <a:t>sıkıntı</a:t>
          </a:r>
          <a:r>
            <a:rPr lang="en-GB" sz="2000" b="1" kern="1200" dirty="0"/>
            <a:t> </a:t>
          </a:r>
          <a:r>
            <a:rPr lang="en-GB" sz="2000" b="1" kern="1200" dirty="0" err="1"/>
            <a:t>vermek</a:t>
          </a:r>
          <a:r>
            <a:rPr lang="en-GB" sz="2000" b="1" kern="1200" dirty="0"/>
            <a:t> </a:t>
          </a:r>
          <a:r>
            <a:rPr lang="en-GB" sz="2000" b="1" kern="1200" dirty="0" err="1"/>
            <a:t>niyeti</a:t>
          </a:r>
          <a:r>
            <a:rPr lang="en-GB" sz="2000" b="1" kern="1200" dirty="0"/>
            <a:t> </a:t>
          </a:r>
          <a:r>
            <a:rPr lang="en-GB" sz="2000" b="1" kern="1200" dirty="0" err="1"/>
            <a:t>ile</a:t>
          </a:r>
          <a:r>
            <a:rPr lang="en-GB" sz="2000" b="1" kern="1200" dirty="0"/>
            <a:t> </a:t>
          </a:r>
          <a:r>
            <a:rPr lang="en-GB" sz="2000" b="1" kern="1200" dirty="0" err="1"/>
            <a:t>Fiziksel</a:t>
          </a:r>
          <a:r>
            <a:rPr lang="en-GB" sz="2000" b="1" kern="1200" dirty="0"/>
            <a:t>, </a:t>
          </a:r>
          <a:r>
            <a:rPr lang="en-GB" sz="2000" b="1" kern="1200" dirty="0" err="1"/>
            <a:t>Psikolojik</a:t>
          </a:r>
          <a:r>
            <a:rPr lang="en-GB" sz="2000" b="1" kern="1200" dirty="0"/>
            <a:t>, </a:t>
          </a:r>
          <a:r>
            <a:rPr lang="en-GB" sz="2000" b="1" kern="1200" dirty="0" err="1"/>
            <a:t>Sosyal</a:t>
          </a:r>
          <a:r>
            <a:rPr lang="en-GB" sz="2000" b="1" kern="1200" dirty="0"/>
            <a:t> </a:t>
          </a:r>
          <a:r>
            <a:rPr lang="en-GB" sz="2000" b="1" kern="1200" dirty="0" err="1"/>
            <a:t>veya</a:t>
          </a:r>
          <a:r>
            <a:rPr lang="en-GB" sz="2000" b="1" kern="1200" dirty="0"/>
            <a:t> </a:t>
          </a:r>
          <a:r>
            <a:rPr lang="en-GB" sz="2000" b="1" kern="1200" dirty="0" err="1"/>
            <a:t>Sözel</a:t>
          </a:r>
          <a:r>
            <a:rPr lang="en-GB" sz="2000" b="1" kern="1200" dirty="0"/>
            <a:t> </a:t>
          </a:r>
          <a:r>
            <a:rPr lang="en-GB" sz="2000" b="1" kern="1200" dirty="0" err="1"/>
            <a:t>olarak</a:t>
          </a:r>
          <a:r>
            <a:rPr lang="en-GB" sz="2000" b="1" kern="1200" dirty="0"/>
            <a:t> </a:t>
          </a:r>
          <a:r>
            <a:rPr lang="en-GB" sz="2000" b="1" kern="1200" dirty="0" err="1"/>
            <a:t>tekrarlayan</a:t>
          </a:r>
          <a:r>
            <a:rPr lang="en-GB" sz="2000" b="1" kern="1200" dirty="0"/>
            <a:t> </a:t>
          </a:r>
          <a:r>
            <a:rPr lang="en-GB" sz="2000" b="1" kern="1200" dirty="0" err="1"/>
            <a:t>saldırılarıdır</a:t>
          </a:r>
          <a:r>
            <a:rPr lang="en-GB" sz="2000" b="1" kern="1200" dirty="0"/>
            <a:t>.”</a:t>
          </a:r>
          <a:endParaRPr lang="tr-TR" sz="2000" kern="1200" dirty="0"/>
        </a:p>
      </dsp:txBody>
      <dsp:txXfrm>
        <a:off x="65529" y="65856"/>
        <a:ext cx="5460117" cy="12113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D2F4B-7772-4830-BD26-746D0277DAD6}">
      <dsp:nvSpPr>
        <dsp:cNvPr id="0" name=""/>
        <dsp:cNvSpPr/>
      </dsp:nvSpPr>
      <dsp:spPr>
        <a:xfrm>
          <a:off x="0" y="0"/>
          <a:ext cx="5591175" cy="1216800"/>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a:t>“</a:t>
          </a:r>
          <a:r>
            <a:rPr lang="tr-TR" sz="2000" b="1" kern="1200" dirty="0"/>
            <a:t>B</a:t>
          </a:r>
          <a:r>
            <a:rPr lang="en-GB" sz="2000" b="1" kern="1200" dirty="0" err="1"/>
            <a:t>ir</a:t>
          </a:r>
          <a:r>
            <a:rPr lang="en-GB" sz="2000" b="1" kern="1200" dirty="0"/>
            <a:t> </a:t>
          </a:r>
          <a:r>
            <a:rPr lang="en-GB" sz="2000" b="1" kern="1200" dirty="0" err="1"/>
            <a:t>ya</a:t>
          </a:r>
          <a:r>
            <a:rPr lang="en-GB" sz="2000" b="1" kern="1200" dirty="0"/>
            <a:t> da </a:t>
          </a:r>
          <a:r>
            <a:rPr lang="en-GB" sz="2000" b="1" kern="1200" dirty="0" err="1"/>
            <a:t>daha</a:t>
          </a:r>
          <a:r>
            <a:rPr lang="en-GB" sz="2000" b="1" kern="1200" dirty="0"/>
            <a:t> </a:t>
          </a:r>
          <a:r>
            <a:rPr lang="en-GB" sz="2000" b="1" kern="1200" dirty="0" err="1"/>
            <a:t>fazla</a:t>
          </a:r>
          <a:r>
            <a:rPr lang="en-GB" sz="2000" b="1" kern="1200" dirty="0"/>
            <a:t> </a:t>
          </a:r>
          <a:r>
            <a:rPr lang="tr-TR" sz="2000" b="1" kern="1200" dirty="0"/>
            <a:t> </a:t>
          </a:r>
          <a:r>
            <a:rPr lang="en-GB" sz="2000" b="1" kern="1200" dirty="0" err="1"/>
            <a:t>öğrencinin</a:t>
          </a:r>
          <a:r>
            <a:rPr lang="en-GB" sz="2000" b="1" kern="1200" dirty="0"/>
            <a:t> </a:t>
          </a:r>
          <a:r>
            <a:rPr lang="en-GB" sz="2000" b="1" kern="1200" dirty="0" err="1"/>
            <a:t>bir</a:t>
          </a:r>
          <a:r>
            <a:rPr lang="en-GB" sz="2000" b="1" kern="1200" dirty="0"/>
            <a:t> </a:t>
          </a:r>
          <a:r>
            <a:rPr lang="en-GB" sz="2000" b="1" kern="1200" dirty="0" err="1"/>
            <a:t>başka</a:t>
          </a:r>
          <a:r>
            <a:rPr lang="en-GB" sz="2000" b="1" kern="1200" dirty="0"/>
            <a:t> </a:t>
          </a:r>
          <a:r>
            <a:rPr lang="en-GB" sz="2000" b="1" kern="1200" dirty="0" err="1"/>
            <a:t>öğrenciye</a:t>
          </a:r>
          <a:r>
            <a:rPr lang="tr-TR" sz="2000" b="1" kern="1200" dirty="0"/>
            <a:t> </a:t>
          </a:r>
          <a:r>
            <a:rPr lang="en-GB" sz="2000" b="1" kern="1200" dirty="0"/>
            <a:t> (</a:t>
          </a:r>
          <a:r>
            <a:rPr lang="en-GB" sz="2000" b="1" kern="1200" dirty="0" err="1"/>
            <a:t>mağdura</a:t>
          </a:r>
          <a:r>
            <a:rPr lang="en-GB" sz="2000" b="1" kern="1200" dirty="0"/>
            <a:t>)  </a:t>
          </a:r>
          <a:r>
            <a:rPr lang="en-GB" sz="2000" b="1" u="sng" kern="1200" dirty="0" err="1"/>
            <a:t>sürekli</a:t>
          </a:r>
          <a:r>
            <a:rPr lang="en-GB" sz="2000" b="1" u="sng" kern="1200" dirty="0"/>
            <a:t> </a:t>
          </a:r>
          <a:r>
            <a:rPr lang="en-GB" sz="2000" b="1" u="sng" kern="1200" dirty="0" err="1"/>
            <a:t>olarak</a:t>
          </a:r>
          <a:r>
            <a:rPr lang="en-GB" sz="2000" b="1" kern="1200" dirty="0"/>
            <a:t> </a:t>
          </a:r>
          <a:r>
            <a:rPr lang="en-GB" sz="2000" b="1" u="sng" kern="1200" dirty="0" err="1"/>
            <a:t>olumsuz</a:t>
          </a:r>
          <a:r>
            <a:rPr lang="en-GB" sz="2000" b="1" u="sng" kern="1200" dirty="0"/>
            <a:t> </a:t>
          </a:r>
          <a:r>
            <a:rPr lang="en-GB" sz="2000" b="1" u="sng" kern="1200" dirty="0" err="1"/>
            <a:t>eylemlerde</a:t>
          </a:r>
          <a:r>
            <a:rPr lang="en-GB" sz="2000" b="1" kern="1200" dirty="0"/>
            <a:t> </a:t>
          </a:r>
          <a:r>
            <a:rPr lang="tr-TR" sz="2000" b="1" kern="1200" dirty="0"/>
            <a:t> </a:t>
          </a:r>
          <a:r>
            <a:rPr lang="en-GB" sz="2000" b="1" kern="1200" dirty="0" err="1"/>
            <a:t>bulunması”dır</a:t>
          </a:r>
          <a:r>
            <a:rPr lang="en-GB" sz="2000" b="1" kern="1200" dirty="0"/>
            <a:t>.</a:t>
          </a:r>
          <a:endParaRPr lang="tr-TR" sz="2000" kern="1200" dirty="0"/>
        </a:p>
      </dsp:txBody>
      <dsp:txXfrm>
        <a:off x="59399" y="59399"/>
        <a:ext cx="5472377" cy="1098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1E707-B167-4814-80FA-EA4E25805DFB}">
      <dsp:nvSpPr>
        <dsp:cNvPr id="0" name=""/>
        <dsp:cNvSpPr/>
      </dsp:nvSpPr>
      <dsp:spPr>
        <a:xfrm>
          <a:off x="0" y="0"/>
          <a:ext cx="5964072" cy="669642"/>
        </a:xfrm>
        <a:prstGeom prst="round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i="0" kern="1200" dirty="0"/>
            <a:t>1- Fiziksel Zorbalık/Şiddet</a:t>
          </a:r>
          <a:endParaRPr lang="tr-TR" sz="3600" i="0" kern="1200" dirty="0"/>
        </a:p>
      </dsp:txBody>
      <dsp:txXfrm>
        <a:off x="32689" y="32689"/>
        <a:ext cx="5898694" cy="6042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0A317-B09F-494C-8DB5-F01A3D347064}">
      <dsp:nvSpPr>
        <dsp:cNvPr id="0" name=""/>
        <dsp:cNvSpPr/>
      </dsp:nvSpPr>
      <dsp:spPr>
        <a:xfrm>
          <a:off x="0" y="107504"/>
          <a:ext cx="6100011" cy="678563"/>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kern="1200" dirty="0"/>
            <a:t>2- Sözel Zorbalık/Şiddet</a:t>
          </a:r>
          <a:endParaRPr lang="tr-TR" sz="3600" kern="1200" dirty="0"/>
        </a:p>
      </dsp:txBody>
      <dsp:txXfrm>
        <a:off x="33125" y="140629"/>
        <a:ext cx="6033761" cy="61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520BF-8E9E-4990-ADBA-DFD661C9390A}" type="datetimeFigureOut">
              <a:rPr lang="tr-TR" smtClean="0"/>
              <a:pPr/>
              <a:t>26.10.2021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FAA00-4386-4F0F-8EB1-091C334339FC}" type="slidenum">
              <a:rPr lang="tr-TR" smtClean="0"/>
              <a:pPr/>
              <a:t>‹#›</a:t>
            </a:fld>
            <a:endParaRPr lang="tr-TR"/>
          </a:p>
        </p:txBody>
      </p:sp>
    </p:spTree>
    <p:extLst>
      <p:ext uri="{BB962C8B-B14F-4D97-AF65-F5344CB8AC3E}">
        <p14:creationId xmlns:p14="http://schemas.microsoft.com/office/powerpoint/2010/main" val="8067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4FB993D-9292-4478-A3AD-2567465ED6B7}" type="slidenum">
              <a:rPr lang="en-GB" altLang="tr-TR">
                <a:solidFill>
                  <a:srgbClr val="000000"/>
                </a:solidFill>
              </a:rPr>
              <a:pPr>
                <a:lnSpc>
                  <a:spcPct val="100000"/>
                </a:lnSpc>
                <a:buClr>
                  <a:srgbClr val="000000"/>
                </a:buClr>
              </a:pPr>
              <a:t>3</a:t>
            </a:fld>
            <a:endParaRPr lang="en-GB" altLang="tr-TR">
              <a:solidFill>
                <a:srgbClr val="000000"/>
              </a:solidFill>
            </a:endParaRPr>
          </a:p>
        </p:txBody>
      </p:sp>
      <p:sp>
        <p:nvSpPr>
          <p:cNvPr id="1126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11268"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a:p>
        </p:txBody>
      </p:sp>
    </p:spTree>
    <p:extLst>
      <p:ext uri="{BB962C8B-B14F-4D97-AF65-F5344CB8AC3E}">
        <p14:creationId xmlns:p14="http://schemas.microsoft.com/office/powerpoint/2010/main" val="139182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r>
              <a:rPr lang="tr-TR" sz="1200" dirty="0"/>
              <a:t>Zorbalıkla karşılaşıldığında strese girmek ve yakın ilişkilerden çekilmek işe yarayan bir tavır değildir. Bu durum elbette ki rahatsız edicidir. Ancak unutmamak gerekir ki yaşamda karşılaşılan problemler çözüm üretilerek aşılır ve zorbalıkta çözülmesi gereken bir sorundur.</a:t>
            </a:r>
          </a:p>
          <a:p>
            <a:pPr lvl="0"/>
            <a:r>
              <a:rPr lang="tr-TR" sz="1200" dirty="0"/>
              <a:t>Konuyla ilgili olarak okul yönetimi ve rehberlik servislerinin girişimlerine destek verebilir ve fikir önerebilirsiniz. Öğrenci temsilcileri olan okullarda temsilciler sizlere yardımcı olacaktır.</a:t>
            </a:r>
          </a:p>
          <a:p>
            <a:pPr lvl="0"/>
            <a:r>
              <a:rPr lang="tr-TR" sz="1200" dirty="0"/>
              <a:t>Yeni öğrencilerle tanışıp, sınıf içindeki ortama kaynaşmalarına yardımcı olabilirsiz. Sınıf içinde olumlu ortam geliştikçe ve sosyal ilişkiler arttıkça şiddet yerini arkadaşlık ve güvene bırakmaktadır.</a:t>
            </a:r>
          </a:p>
          <a:p>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19</a:t>
            </a:fld>
            <a:endParaRPr lang="tr-TR"/>
          </a:p>
        </p:txBody>
      </p:sp>
    </p:spTree>
    <p:extLst>
      <p:ext uri="{BB962C8B-B14F-4D97-AF65-F5344CB8AC3E}">
        <p14:creationId xmlns:p14="http://schemas.microsoft.com/office/powerpoint/2010/main" val="491275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dirty="0"/>
              <a:t>Öğrenciler çeşitli etkinliklerde kişilerarası şiddeti eleştiren ve sonuçlarını ele alan konuşma ve çalışmalarla okul toplumunun ilgisini konuya çekebilirler. Unutulmamalıdır ki, eğitimci ve uzmanların şiddet ve zorbalıkla ilgili bilgilendirme ve vurgularına nazaran öğrencilerin konuyla ilgili bilgi verici faaliyetleri çok daha etkili olmaktadır.</a:t>
            </a:r>
          </a:p>
          <a:p>
            <a:pPr lvl="0"/>
            <a:r>
              <a:rPr lang="tr-TR" sz="1200" dirty="0"/>
              <a:t>Okul gazetesi veya yayınlarında düzenli olarak konuya ilgi çeken yazılar yazılabilir veya yazı yarışmaları düzenlenebilir.</a:t>
            </a:r>
          </a:p>
          <a:p>
            <a:pPr lvl="0"/>
            <a:r>
              <a:rPr lang="tr-TR" sz="1200" dirty="0"/>
              <a:t>Zorbalıkla karşılaşan veya böyle bir ihtimal taşıyan öğrenciler konuyu saklamak yerine aileleri, okuldaki öğretmen ve yöneticilerle derhal ilişkiye geçmelidirler. Bu konunun açığa vurulması utanılacak bir şey değildir. Aksine konun üzerine gidilmesi için gereklidir.</a:t>
            </a:r>
          </a:p>
          <a:p>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20</a:t>
            </a:fld>
            <a:endParaRPr lang="tr-TR"/>
          </a:p>
        </p:txBody>
      </p:sp>
    </p:spTree>
    <p:extLst>
      <p:ext uri="{BB962C8B-B14F-4D97-AF65-F5344CB8AC3E}">
        <p14:creationId xmlns:p14="http://schemas.microsoft.com/office/powerpoint/2010/main" val="904699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r>
              <a:rPr lang="tr-TR" sz="1200" dirty="0"/>
              <a:t>Bu konuda sorun yaşayan öğrencileri yalnız bırakmak yerine onlara destek vermekten kaçınılmamalıdır. Öğrenciler unutmayın; sizin desteğinizin öğretmen ve ailelerin desteğine nazaran çok daha farklı bir yeri vardır. Üstelik zorbalıkla karşılaşan öğrencilerin diğer insanlara, yaşıtlarına ve kendilerine güveninin düşmesi beklenmeyen bir durum değildir. Bu şekilde hem zorbalık yapanlara önemli bir mesaj hem de şiddet mağduru öğrencilere eşsiz bir destek vermeniz mümkündür.</a:t>
            </a:r>
          </a:p>
          <a:p>
            <a:pPr lvl="0"/>
            <a:r>
              <a:rPr lang="tr-TR" sz="1200" dirty="0"/>
              <a:t>Zorbalar genelde çok fazla arkadaşı olmayan öğrencileri tercih etmeye çalışırlar. Güvenli bir paylaşımın yaşandığı arkadaş gruplarının varlığı, zorbalara karşı bir kalkan görevi görür. Arkadaşlık, sevgiye ve güvene dayalı yakın ilişkiler zorbaların en korkulu düşmanıdır. Okulda bir şekilde şiddete uğradığınızda bu konuda bir çözüm üretme işi öncelikle size düşmektedir. Ancak şunu da kabul etmek gerekir ki, kişinin kırılan gururu, zaman zaman güçsüzlük ve çaresizlik hisleri, ne yapacağını bilememe, kendini tuhaf algılama, utanç duyma ve öfke hisleri gibi pek çok olumsuz duygu ve düşünce kişiyi kararsız ve zorluklarla başa çıkma konusunda çaresiz bırakabilir. </a:t>
            </a:r>
          </a:p>
          <a:p>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21</a:t>
            </a:fld>
            <a:endParaRPr lang="tr-TR"/>
          </a:p>
        </p:txBody>
      </p:sp>
    </p:spTree>
    <p:extLst>
      <p:ext uri="{BB962C8B-B14F-4D97-AF65-F5344CB8AC3E}">
        <p14:creationId xmlns:p14="http://schemas.microsoft.com/office/powerpoint/2010/main" val="893985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r>
              <a:rPr lang="tr-TR" sz="1200" dirty="0"/>
              <a:t>Unutmayın bir şekilde şiddete maruz kalan ilk öğrenci siz değilsiniz. Bu nedenle asla tuhaf veya başka öğrencilere göre güçsüz ve zayıf olduğunuz hissine kapılmayın. Pek çok insan benzer durumlarda benzer tepkileri verir. Hatta şiddet mağduru olan zorbalar bile… Ancak çözüm üretebilmek için ilk iş olayın şokunu üzerinizden atmaktır.</a:t>
            </a:r>
          </a:p>
          <a:p>
            <a:pPr lvl="0"/>
            <a:r>
              <a:rPr lang="tr-TR" sz="1200" dirty="0"/>
              <a:t>Şiddete uğrayan bir öğrenci bu sorunu aşmak istiyor ise mutlaka ve mutlaka güvendiği bir yetişkine durumu anlatmak durumundadır. Bu kişi ailesinden bir kişi ve okuldaki öğretmenleri veya yöneticiler olabilir. Kabul etmek lazım ki, bu dünyanın en zor işlerinden biridir. Ancak yine de birlerini haberdar etmek şarttır.</a:t>
            </a:r>
          </a:p>
          <a:p>
            <a:pPr lvl="0"/>
            <a:r>
              <a:rPr lang="tr-TR" sz="1200" dirty="0"/>
              <a:t>Hiç kimse şiddet ve zorbalıkla kendi kendine başa çıkmak zorunda değildir; zaten buna gerek de yoktur.</a:t>
            </a:r>
          </a:p>
          <a:p>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22</a:t>
            </a:fld>
            <a:endParaRPr lang="tr-TR"/>
          </a:p>
        </p:txBody>
      </p:sp>
    </p:spTree>
    <p:extLst>
      <p:ext uri="{BB962C8B-B14F-4D97-AF65-F5344CB8AC3E}">
        <p14:creationId xmlns:p14="http://schemas.microsoft.com/office/powerpoint/2010/main" val="2042286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t>Şiddet ve zorbalığın bir şekilde sona ereceğini düşünmek genellikle işe yaramaz. Daha da kötüsü şiddet ve zorbalık gizlemeyle beslenir ve artar. Zorbalar bu durumu saklayan mağdurlara karşı daha da cesaretli davranmaya başlar.</a:t>
            </a:r>
            <a:br>
              <a:rPr lang="tr-TR" sz="1200" dirty="0"/>
            </a:br>
            <a:r>
              <a:rPr lang="tr-TR" sz="1200" dirty="0"/>
              <a:t>Öğretmen ve aileniz sizin aklınızı okuyamaz. Siz anlatmadığınız sürece onların sizin yaşadıklarınızdan haberi olmayacaktır. UNUTMAYIN! Bu konudan haberdar etmemekle onları korumuş ve canlarını sıkmamış olmuyorsunuz. Aksine, sizin yaşadıklarınızı sizden başka birisinden öğrenmeleri onları daha çok üzebilir.</a:t>
            </a:r>
            <a:br>
              <a:rPr lang="tr-TR" sz="1200" dirty="0"/>
            </a:br>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23</a:t>
            </a:fld>
            <a:endParaRPr lang="tr-TR"/>
          </a:p>
        </p:txBody>
      </p:sp>
    </p:spTree>
    <p:extLst>
      <p:ext uri="{BB962C8B-B14F-4D97-AF65-F5344CB8AC3E}">
        <p14:creationId xmlns:p14="http://schemas.microsoft.com/office/powerpoint/2010/main" val="765373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t>Kendinizi suçlamaktan vazgeçin. Problem gerçekten siz değilsiniz. Kendi kendini suçlamak, ‘BEN NEREDE YANLIŞ YAPTIM?’ sorusunu tekrar tekrar soruyor olmak sadece canınızı sıkmaktan başka işe yaramaz. Hiç kimse zorbalık ve şiddete maruz kalmayı hak etmez. Onun yerine sormanız gereken doğru soru şudur: ‘BENİM DIŞIMDA GELİŞEN BİR PROBLEM VAR ve ŞİMDİ BEN BU KONUYU ÇÖZMEK İÇİN NE YAPMALIYIM?’</a:t>
            </a:r>
          </a:p>
          <a:p>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24</a:t>
            </a:fld>
            <a:endParaRPr lang="tr-TR"/>
          </a:p>
        </p:txBody>
      </p:sp>
    </p:spTree>
    <p:extLst>
      <p:ext uri="{BB962C8B-B14F-4D97-AF65-F5344CB8AC3E}">
        <p14:creationId xmlns:p14="http://schemas.microsoft.com/office/powerpoint/2010/main" val="2911822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t>Düşünün bir kere. Siz zorbayı ağabeyinize dövdürdünüz. O ağabeyini getirdi sizi dövdürdü. Sonra siz arkadaşlarınızı topladınız. Onu dövdünüz. Sonra o gidip arkadaşlarını topladı. Bu böyle sürüp gidiyor… Bu iş karakolda bitecek gibi. Buna değer mi? </a:t>
            </a:r>
            <a:r>
              <a:rPr lang="tr-TR" sz="1200" b="1" dirty="0"/>
              <a:t>HIRSIZI KOVALAMAK SİZİN İŞİNİZ DEĞİL.</a:t>
            </a:r>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25</a:t>
            </a:fld>
            <a:endParaRPr lang="tr-TR"/>
          </a:p>
        </p:txBody>
      </p:sp>
    </p:spTree>
    <p:extLst>
      <p:ext uri="{BB962C8B-B14F-4D97-AF65-F5344CB8AC3E}">
        <p14:creationId xmlns:p14="http://schemas.microsoft.com/office/powerpoint/2010/main" val="4112735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26</a:t>
            </a:fld>
            <a:endParaRPr lang="tr-TR"/>
          </a:p>
        </p:txBody>
      </p:sp>
    </p:spTree>
    <p:extLst>
      <p:ext uri="{BB962C8B-B14F-4D97-AF65-F5344CB8AC3E}">
        <p14:creationId xmlns:p14="http://schemas.microsoft.com/office/powerpoint/2010/main" val="3070724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t>Size sözel olarak sataşan kişilerden uzaklaşabilir veya onlar yokmuş gibi davranabilir veya onların bulunduğu ortamlardan uzak durabilirsiniz. Unutmayın bunu yapmak korktuğunuz anlamına gelmez.</a:t>
            </a:r>
          </a:p>
          <a:p>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29</a:t>
            </a:fld>
            <a:endParaRPr lang="tr-TR"/>
          </a:p>
        </p:txBody>
      </p:sp>
    </p:spTree>
    <p:extLst>
      <p:ext uri="{BB962C8B-B14F-4D97-AF65-F5344CB8AC3E}">
        <p14:creationId xmlns:p14="http://schemas.microsoft.com/office/powerpoint/2010/main" val="3558351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a:t>:</a:t>
            </a:r>
            <a:r>
              <a:rPr lang="tr-TR" sz="1200" dirty="0"/>
              <a:t> Bazen size yönelen lafları şakaya vurmak işe yarayabilir. Bu sözleri ciddiye almamak ve birkaç sözle geçiştirmek karşıdakinin hevesini kursağında bırakabilir. Burada amaç karşıdakini bozmak değil; sadece yaptığı saçma davranışı geçiştirmek olmalıdır. Aksi takdirde konu bir yarışa veya tartışmaya dönüşebilir. Dikkatli olunması gereken şey, birden kontrolü kaybedip ağız dalaşına girmemektir. Sonuna kadar sakin kalabilmek burada işin püf noktasıdır. Kavgaya tutuşmak zorbanın istediği şeydir ve ona istediğini vermiş olursunuz. KENDİNİZE VE SİNİRLERİNİZE GÜVENMİYORSANIZ BU YOLU DENEMEYİN.</a:t>
            </a:r>
          </a:p>
          <a:p>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30</a:t>
            </a:fld>
            <a:endParaRPr lang="tr-TR"/>
          </a:p>
        </p:txBody>
      </p:sp>
    </p:spTree>
    <p:extLst>
      <p:ext uri="{BB962C8B-B14F-4D97-AF65-F5344CB8AC3E}">
        <p14:creationId xmlns:p14="http://schemas.microsoft.com/office/powerpoint/2010/main" val="2894264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397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6609A6-C5D1-4DE7-8C04-DE4F05298A07}" type="slidenum">
              <a:rPr lang="tr-TR" altLang="tr-TR"/>
              <a:pPr eaLnBrk="1" hangingPunct="1"/>
              <a:t>7</a:t>
            </a:fld>
            <a:endParaRPr lang="tr-TR" altLang="tr-TR"/>
          </a:p>
        </p:txBody>
      </p:sp>
    </p:spTree>
    <p:extLst>
      <p:ext uri="{BB962C8B-B14F-4D97-AF65-F5344CB8AC3E}">
        <p14:creationId xmlns:p14="http://schemas.microsoft.com/office/powerpoint/2010/main" val="613483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Tuhaf ama işe yarayan bir yoludur. Bir zorbanın beklediği en son şey kendini üzmek, ağlatmak ve öfkelendiğini görmek istediği insandan teşekkür almaktır. Bu zorbayı şaşkına çevirir. Bu şekilde aldırmadığınızı gören zorba yakanızdan düşecektir.</a:t>
            </a:r>
          </a:p>
          <a:p>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31</a:t>
            </a:fld>
            <a:endParaRPr lang="tr-TR"/>
          </a:p>
        </p:txBody>
      </p:sp>
    </p:spTree>
    <p:extLst>
      <p:ext uri="{BB962C8B-B14F-4D97-AF65-F5344CB8AC3E}">
        <p14:creationId xmlns:p14="http://schemas.microsoft.com/office/powerpoint/2010/main" val="1827671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1F9558B-F2A5-49F4-B8B2-51A466865A20}" type="slidenum">
              <a:rPr lang="en-GB" altLang="tr-TR">
                <a:solidFill>
                  <a:srgbClr val="000000"/>
                </a:solidFill>
              </a:rPr>
              <a:pPr>
                <a:lnSpc>
                  <a:spcPct val="100000"/>
                </a:lnSpc>
                <a:buClr>
                  <a:srgbClr val="000000"/>
                </a:buClr>
              </a:pPr>
              <a:t>35</a:t>
            </a:fld>
            <a:endParaRPr lang="en-GB" altLang="tr-TR">
              <a:solidFill>
                <a:srgbClr val="000000"/>
              </a:solidFill>
            </a:endParaRPr>
          </a:p>
        </p:txBody>
      </p:sp>
      <p:sp>
        <p:nvSpPr>
          <p:cNvPr id="4198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41988"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a:p>
        </p:txBody>
      </p:sp>
    </p:spTree>
    <p:extLst>
      <p:ext uri="{BB962C8B-B14F-4D97-AF65-F5344CB8AC3E}">
        <p14:creationId xmlns:p14="http://schemas.microsoft.com/office/powerpoint/2010/main" val="177183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499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7471EB-63D1-4FED-B92E-E80297A79F3C}" type="slidenum">
              <a:rPr lang="tr-TR" altLang="tr-TR"/>
              <a:pPr eaLnBrk="1" hangingPunct="1"/>
              <a:t>8</a:t>
            </a:fld>
            <a:endParaRPr lang="tr-TR" altLang="tr-TR"/>
          </a:p>
        </p:txBody>
      </p:sp>
    </p:spTree>
    <p:extLst>
      <p:ext uri="{BB962C8B-B14F-4D97-AF65-F5344CB8AC3E}">
        <p14:creationId xmlns:p14="http://schemas.microsoft.com/office/powerpoint/2010/main" val="134711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05BEA0E7-35D0-4A37-8E64-EFA8DE9C9774}" type="slidenum">
              <a:rPr lang="en-GB" altLang="tr-TR">
                <a:solidFill>
                  <a:srgbClr val="000000"/>
                </a:solidFill>
              </a:rPr>
              <a:pPr>
                <a:lnSpc>
                  <a:spcPct val="100000"/>
                </a:lnSpc>
                <a:buClr>
                  <a:srgbClr val="000000"/>
                </a:buClr>
              </a:pPr>
              <a:t>12</a:t>
            </a:fld>
            <a:endParaRPr lang="en-GB" altLang="tr-TR">
              <a:solidFill>
                <a:srgbClr val="000000"/>
              </a:solidFill>
            </a:endParaRPr>
          </a:p>
        </p:txBody>
      </p:sp>
      <p:sp>
        <p:nvSpPr>
          <p:cNvPr id="3379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3796"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a:p>
        </p:txBody>
      </p:sp>
    </p:spTree>
    <p:extLst>
      <p:ext uri="{BB962C8B-B14F-4D97-AF65-F5344CB8AC3E}">
        <p14:creationId xmlns:p14="http://schemas.microsoft.com/office/powerpoint/2010/main" val="3157693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88B3A239-A6FB-47FA-8D55-982D18CDCBBB}" type="slidenum">
              <a:rPr lang="en-GB" altLang="tr-TR">
                <a:solidFill>
                  <a:srgbClr val="000000"/>
                </a:solidFill>
              </a:rPr>
              <a:pPr>
                <a:lnSpc>
                  <a:spcPct val="100000"/>
                </a:lnSpc>
                <a:buClr>
                  <a:srgbClr val="000000"/>
                </a:buClr>
              </a:pPr>
              <a:t>13</a:t>
            </a:fld>
            <a:endParaRPr lang="en-GB" altLang="tr-TR">
              <a:solidFill>
                <a:srgbClr val="000000"/>
              </a:solidFill>
            </a:endParaRPr>
          </a:p>
        </p:txBody>
      </p:sp>
      <p:sp>
        <p:nvSpPr>
          <p:cNvPr id="3584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5844"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a:p>
        </p:txBody>
      </p:sp>
    </p:spTree>
    <p:extLst>
      <p:ext uri="{BB962C8B-B14F-4D97-AF65-F5344CB8AC3E}">
        <p14:creationId xmlns:p14="http://schemas.microsoft.com/office/powerpoint/2010/main" val="1018879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73846165-6833-4165-9000-1B3B99F86C94}" type="slidenum">
              <a:rPr lang="en-GB" altLang="tr-TR">
                <a:solidFill>
                  <a:srgbClr val="000000"/>
                </a:solidFill>
              </a:rPr>
              <a:pPr>
                <a:lnSpc>
                  <a:spcPct val="100000"/>
                </a:lnSpc>
                <a:buClr>
                  <a:srgbClr val="000000"/>
                </a:buClr>
              </a:pPr>
              <a:t>14</a:t>
            </a:fld>
            <a:endParaRPr lang="en-GB" altLang="tr-TR">
              <a:solidFill>
                <a:srgbClr val="000000"/>
              </a:solidFill>
            </a:endParaRPr>
          </a:p>
        </p:txBody>
      </p:sp>
      <p:sp>
        <p:nvSpPr>
          <p:cNvPr id="3789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7892"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a:p>
        </p:txBody>
      </p:sp>
    </p:spTree>
    <p:extLst>
      <p:ext uri="{BB962C8B-B14F-4D97-AF65-F5344CB8AC3E}">
        <p14:creationId xmlns:p14="http://schemas.microsoft.com/office/powerpoint/2010/main" val="114544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5707AA80-7C27-482C-BF7A-EBCA3562E67E}" type="slidenum">
              <a:rPr lang="en-GB" altLang="tr-TR">
                <a:solidFill>
                  <a:srgbClr val="000000"/>
                </a:solidFill>
              </a:rPr>
              <a:pPr>
                <a:lnSpc>
                  <a:spcPct val="100000"/>
                </a:lnSpc>
                <a:buClr>
                  <a:srgbClr val="000000"/>
                </a:buClr>
              </a:pPr>
              <a:t>15</a:t>
            </a:fld>
            <a:endParaRPr lang="en-GB" altLang="tr-TR">
              <a:solidFill>
                <a:srgbClr val="000000"/>
              </a:solidFill>
            </a:endParaRPr>
          </a:p>
        </p:txBody>
      </p:sp>
      <p:sp>
        <p:nvSpPr>
          <p:cNvPr id="3993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9940"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a:p>
        </p:txBody>
      </p:sp>
    </p:spTree>
    <p:extLst>
      <p:ext uri="{BB962C8B-B14F-4D97-AF65-F5344CB8AC3E}">
        <p14:creationId xmlns:p14="http://schemas.microsoft.com/office/powerpoint/2010/main" val="1834332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t>Herkes zaman zaman olumsuz davranışlar sergileyebilir. Olumsuz davranışlarınızla ilişkili olarak bir an durup düşünürseniz, davranışın nedeni hakkında fikir sahibi olabilirsiniz. Birine kötü davranışlarda bulunduğunuzda karşıdakinin ne hissettiği hakkında lütfen bir düşünün. Bu davranışı ilk olarak niçin ortaya koyduğunuzu düşünün. Aynı zamanda birine kötü davranmanın size kendinizi nasıl hissettireceğini lütfen bir düşünün. Zorba davranışlarda bulunan bazı öğrencilerin evinde bu tip davranışlar için kötü örnek olan aile bireylerinin bulunması olasıdır. Son olarak da, yaşamınızda kontrol edemediğiniz bazı olaylara karşı öfke dolu olduğunuz için bu tip davranışlarla kontrolü ele almaya çalışıyor olabilirsiniz. </a:t>
            </a:r>
          </a:p>
          <a:p>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17</a:t>
            </a:fld>
            <a:endParaRPr lang="tr-TR"/>
          </a:p>
        </p:txBody>
      </p:sp>
    </p:spTree>
    <p:extLst>
      <p:ext uri="{BB962C8B-B14F-4D97-AF65-F5344CB8AC3E}">
        <p14:creationId xmlns:p14="http://schemas.microsoft.com/office/powerpoint/2010/main" val="3564182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t>Eğer kendi sıkıntılarınızı aşmak için zorba davranışlara başvuruyorsanız, sorunlarınızı çözebilmek için bu tip davranışların dışında başka daha kullanışlı yollar bulmalısınız. Bunun için en önemli adım duruma karşıdaki kişinin gözünden bakmaya çalışmaktır. </a:t>
            </a:r>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18</a:t>
            </a:fld>
            <a:endParaRPr lang="tr-TR"/>
          </a:p>
        </p:txBody>
      </p:sp>
    </p:spTree>
    <p:extLst>
      <p:ext uri="{BB962C8B-B14F-4D97-AF65-F5344CB8AC3E}">
        <p14:creationId xmlns:p14="http://schemas.microsoft.com/office/powerpoint/2010/main" val="3152164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pPr/>
              <a:t>26.10.2021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val="4086643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pPr/>
              <a:t>26.10.2021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val="223455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pPr/>
              <a:t>26.10.2021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val="1663501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a:t>Asıl başlık stili için tıklatın</a:t>
            </a:r>
          </a:p>
        </p:txBody>
      </p:sp>
      <p:sp>
        <p:nvSpPr>
          <p:cNvPr id="3" name="Metin Yer Tutucusu 2"/>
          <p:cNvSpPr>
            <a:spLocks noGrp="1"/>
          </p:cNvSpPr>
          <p:nvPr>
            <p:ph type="body" sz="half" idx="1"/>
          </p:nvPr>
        </p:nvSpPr>
        <p:spPr>
          <a:xfrm>
            <a:off x="609600" y="1600201"/>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1600201"/>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609600" y="6245225"/>
            <a:ext cx="2844800" cy="476250"/>
          </a:xfrm>
        </p:spPr>
        <p:txBody>
          <a:bodyPr/>
          <a:lstStyle>
            <a:lvl1pPr>
              <a:defRPr/>
            </a:lvl1pPr>
          </a:lstStyle>
          <a:p>
            <a:fld id="{DFFD4E15-A3D4-4BDE-BACB-FDE8F8A40D1F}" type="datetime1">
              <a:rPr lang="tr-TR" altLang="tr-TR"/>
              <a:pPr/>
              <a:t>26.10.2021</a:t>
            </a:fld>
            <a:endParaRPr lang="tr-TR" altLang="tr-TR"/>
          </a:p>
        </p:txBody>
      </p:sp>
      <p:sp>
        <p:nvSpPr>
          <p:cNvPr id="6" name="Altbilgi Yer Tutucusu 5"/>
          <p:cNvSpPr>
            <a:spLocks noGrp="1"/>
          </p:cNvSpPr>
          <p:nvPr>
            <p:ph type="ftr" sz="quarter" idx="11"/>
          </p:nvPr>
        </p:nvSpPr>
        <p:spPr>
          <a:xfrm>
            <a:off x="4165600" y="6245225"/>
            <a:ext cx="3860800" cy="476250"/>
          </a:xfrm>
        </p:spPr>
        <p:txBody>
          <a:bodyPr/>
          <a:lstStyle>
            <a:lvl1pPr>
              <a:defRPr/>
            </a:lvl1pPr>
          </a:lstStyle>
          <a:p>
            <a:r>
              <a:rPr lang="tr-TR" altLang="tr-TR"/>
              <a:t>Mersin Rehberlik ve Araştırma Merkezi </a:t>
            </a:r>
          </a:p>
        </p:txBody>
      </p:sp>
      <p:sp>
        <p:nvSpPr>
          <p:cNvPr id="7" name="Slayt Numarası Yer Tutucusu 6"/>
          <p:cNvSpPr>
            <a:spLocks noGrp="1"/>
          </p:cNvSpPr>
          <p:nvPr>
            <p:ph type="sldNum" sz="quarter" idx="12"/>
          </p:nvPr>
        </p:nvSpPr>
        <p:spPr>
          <a:xfrm>
            <a:off x="8737600" y="6245225"/>
            <a:ext cx="2844800" cy="476250"/>
          </a:xfrm>
        </p:spPr>
        <p:txBody>
          <a:bodyPr/>
          <a:lstStyle>
            <a:lvl1pPr>
              <a:defRPr/>
            </a:lvl1pPr>
          </a:lstStyle>
          <a:p>
            <a:fld id="{0A2851A4-94DD-468B-B368-8B36540F3687}" type="slidenum">
              <a:rPr lang="tr-TR" altLang="tr-TR"/>
              <a:pPr/>
              <a:t>‹#›</a:t>
            </a:fld>
            <a:endParaRPr lang="tr-TR" altLang="tr-TR"/>
          </a:p>
        </p:txBody>
      </p:sp>
    </p:spTree>
    <p:extLst>
      <p:ext uri="{BB962C8B-B14F-4D97-AF65-F5344CB8AC3E}">
        <p14:creationId xmlns:p14="http://schemas.microsoft.com/office/powerpoint/2010/main" val="1997342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pPr/>
              <a:t>26.10.2021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val="2772042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pPr/>
              <a:t>26.10.2021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val="92551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3C013BA-4C3B-4CAF-9C42-D16CF7168D6B}" type="datetimeFigureOut">
              <a:rPr lang="tr-TR" smtClean="0"/>
              <a:pPr/>
              <a:t>26.10.2021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val="2062117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3C013BA-4C3B-4CAF-9C42-D16CF7168D6B}" type="datetimeFigureOut">
              <a:rPr lang="tr-TR" smtClean="0"/>
              <a:pPr/>
              <a:t>26.10.2021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val="211897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3C013BA-4C3B-4CAF-9C42-D16CF7168D6B}" type="datetimeFigureOut">
              <a:rPr lang="tr-TR" smtClean="0"/>
              <a:pPr/>
              <a:t>26.10.2021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val="2945400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3C013BA-4C3B-4CAF-9C42-D16CF7168D6B}" type="datetimeFigureOut">
              <a:rPr lang="tr-TR" smtClean="0"/>
              <a:pPr/>
              <a:t>26.10.2021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val="45896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pPr/>
              <a:t>26.10.2021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val="72297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pPr/>
              <a:t>26.10.2021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val="3337891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013BA-4C3B-4CAF-9C42-D16CF7168D6B}" type="datetimeFigureOut">
              <a:rPr lang="tr-TR" smtClean="0"/>
              <a:pPr/>
              <a:t>26.10.2021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668B-32B1-4721-B25A-137CBA6936D6}" type="slidenum">
              <a:rPr lang="tr-TR" smtClean="0"/>
              <a:pPr/>
              <a:t>‹#›</a:t>
            </a:fld>
            <a:endParaRPr lang="tr-TR"/>
          </a:p>
        </p:txBody>
      </p:sp>
    </p:spTree>
    <p:extLst>
      <p:ext uri="{BB962C8B-B14F-4D97-AF65-F5344CB8AC3E}">
        <p14:creationId xmlns:p14="http://schemas.microsoft.com/office/powerpoint/2010/main" val="2740781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image" Target="../media/image16.jpeg"/><Relationship Id="rId7" Type="http://schemas.openxmlformats.org/officeDocument/2006/relationships/diagramData" Target="../diagrams/data10.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jpeg"/><Relationship Id="rId11" Type="http://schemas.microsoft.com/office/2007/relationships/diagramDrawing" Target="../diagrams/drawing10.xml"/><Relationship Id="rId5" Type="http://schemas.openxmlformats.org/officeDocument/2006/relationships/hyperlink" Target="http://images.google.com.tr/imgres?imgurl=http://www.analitikpsikoloji.com/mynet_resimlerim/depresyon.gif&amp;imgrefurl=http://www.analitikpsikoloji.com/ek/&amp;h=145&amp;w=150&amp;sz=16&amp;tbnid=cltr5_qVElbyfM:&amp;tbnh=87&amp;tbnw=90&amp;hl=tr&amp;start=6&amp;prev=/images?q=su%C3%A7luluk&amp;svnum=10&amp;hl=tr&amp;lr=" TargetMode="External"/><Relationship Id="rId10" Type="http://schemas.openxmlformats.org/officeDocument/2006/relationships/diagramColors" Target="../diagrams/colors10.xml"/><Relationship Id="rId4" Type="http://schemas.openxmlformats.org/officeDocument/2006/relationships/image" Target="../media/image17.jpeg"/><Relationship Id="rId9"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3.jpe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image" Target="../media/image5.jpe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1.xml"/><Relationship Id="rId16" Type="http://schemas.openxmlformats.org/officeDocument/2006/relationships/diagramColors" Target="../diagrams/colors6.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39.jpeg"/><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image" Target="../media/image40.jpeg"/><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9.jpe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1574085011"/>
              </p:ext>
            </p:extLst>
          </p:nvPr>
        </p:nvGraphicFramePr>
        <p:xfrm>
          <a:off x="1454331" y="68237"/>
          <a:ext cx="9144000" cy="1654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4" name="Picture 6" descr="http://www.dagmedya.net/wp-content/uploads/2012/11/%C5%9Fiddete-s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67794" y="2101755"/>
            <a:ext cx="3698334" cy="418829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martidergisi.com/wp-content/uploads/2012/01/akranzorbaligi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26369" y="2101755"/>
            <a:ext cx="2381250" cy="4038601"/>
          </a:xfrm>
          <a:prstGeom prst="rect">
            <a:avLst/>
          </a:prstGeom>
          <a:noFill/>
          <a:extLst>
            <a:ext uri="{909E8E84-426E-40DD-AFC4-6F175D3DCCD1}">
              <a14:hiddenFill xmlns:a14="http://schemas.microsoft.com/office/drawing/2010/main">
                <a:solidFill>
                  <a:srgbClr val="FFFFFF"/>
                </a:solidFill>
              </a14:hiddenFill>
            </a:ext>
          </a:extLst>
        </p:spPr>
      </p:pic>
      <p:pic>
        <p:nvPicPr>
          <p:cNvPr id="6" name="il_fi" descr="http://www.altindagram.gov.tr/UserFiles/haberfoto/ViolenceSchool_en-Lottein_schools_III_small-1%5b1%5d.jpg"/>
          <p:cNvPicPr/>
          <p:nvPr/>
        </p:nvPicPr>
        <p:blipFill>
          <a:blip r:embed="rId9" cstate="print"/>
          <a:srcRect/>
          <a:stretch>
            <a:fillRect/>
          </a:stretch>
        </p:blipFill>
        <p:spPr bwMode="auto">
          <a:xfrm>
            <a:off x="432783" y="2307772"/>
            <a:ext cx="3874770" cy="3919265"/>
          </a:xfrm>
          <a:prstGeom prst="rect">
            <a:avLst/>
          </a:prstGeom>
          <a:noFill/>
          <a:ln w="9525">
            <a:noFill/>
            <a:miter lim="800000"/>
            <a:headEnd/>
            <a:tailEnd/>
          </a:ln>
        </p:spPr>
      </p:pic>
    </p:spTree>
    <p:extLst>
      <p:ext uri="{BB962C8B-B14F-4D97-AF65-F5344CB8AC3E}">
        <p14:creationId xmlns:p14="http://schemas.microsoft.com/office/powerpoint/2010/main" val="2844884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1180214" y="637953"/>
            <a:ext cx="8814391" cy="7868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solidFill>
                  <a:schemeClr val="tx1"/>
                </a:solidFill>
              </a:rPr>
              <a:t>Şiddet-Zorbalığın etkileri</a:t>
            </a:r>
          </a:p>
        </p:txBody>
      </p:sp>
      <p:sp>
        <p:nvSpPr>
          <p:cNvPr id="5" name="4 Oval"/>
          <p:cNvSpPr/>
          <p:nvPr/>
        </p:nvSpPr>
        <p:spPr>
          <a:xfrm>
            <a:off x="2083983" y="1594884"/>
            <a:ext cx="6507126" cy="50717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defTabSz="457200">
              <a:spcBef>
                <a:spcPts val="1000"/>
              </a:spcBef>
              <a:buClr>
                <a:srgbClr val="353535"/>
              </a:buClr>
              <a:buFont typeface="Wingdings 3" charset="2"/>
              <a:buChar char=""/>
            </a:pPr>
            <a:r>
              <a:rPr lang="tr-TR" sz="1700" dirty="0">
                <a:solidFill>
                  <a:schemeClr val="tx1"/>
                </a:solidFill>
                <a:latin typeface="Comic Sans MS" pitchFamily="66" charset="0"/>
              </a:rPr>
              <a:t>Beyin Kanamaları</a:t>
            </a:r>
          </a:p>
          <a:p>
            <a:pPr marL="342900" lvl="0" indent="-342900" defTabSz="457200">
              <a:spcBef>
                <a:spcPts val="1000"/>
              </a:spcBef>
              <a:buClr>
                <a:srgbClr val="353535"/>
              </a:buClr>
              <a:buFont typeface="Wingdings 3" charset="2"/>
              <a:buChar char=""/>
            </a:pPr>
            <a:r>
              <a:rPr lang="tr-TR" sz="1700" dirty="0">
                <a:solidFill>
                  <a:schemeClr val="tx1"/>
                </a:solidFill>
                <a:latin typeface="Comic Sans MS" pitchFamily="66" charset="0"/>
              </a:rPr>
              <a:t>Kırıklar</a:t>
            </a:r>
          </a:p>
          <a:p>
            <a:pPr marL="342900" lvl="0" indent="-342900" defTabSz="457200">
              <a:spcBef>
                <a:spcPts val="1000"/>
              </a:spcBef>
              <a:buClr>
                <a:srgbClr val="353535"/>
              </a:buClr>
              <a:buFont typeface="Wingdings 3" charset="2"/>
              <a:buChar char=""/>
            </a:pPr>
            <a:r>
              <a:rPr lang="tr-TR" sz="1700" dirty="0">
                <a:solidFill>
                  <a:schemeClr val="tx1"/>
                </a:solidFill>
                <a:latin typeface="Comic Sans MS" pitchFamily="66" charset="0"/>
              </a:rPr>
              <a:t>İç organ yaralanmaları</a:t>
            </a:r>
          </a:p>
          <a:p>
            <a:pPr marL="342900" lvl="0" indent="-342900" defTabSz="457200">
              <a:spcBef>
                <a:spcPts val="1000"/>
              </a:spcBef>
              <a:buClr>
                <a:srgbClr val="353535"/>
              </a:buClr>
              <a:buFont typeface="Wingdings 3" charset="2"/>
              <a:buChar char=""/>
            </a:pPr>
            <a:r>
              <a:rPr lang="tr-TR" sz="1700" dirty="0">
                <a:solidFill>
                  <a:schemeClr val="tx1"/>
                </a:solidFill>
                <a:latin typeface="Comic Sans MS" pitchFamily="66" charset="0"/>
              </a:rPr>
              <a:t>Psikolojik rahatsızlıklar</a:t>
            </a:r>
          </a:p>
          <a:p>
            <a:pPr marL="342900" lvl="0" indent="-342900" defTabSz="457200">
              <a:spcBef>
                <a:spcPts val="1000"/>
              </a:spcBef>
              <a:buClr>
                <a:srgbClr val="353535"/>
              </a:buClr>
              <a:buFont typeface="Wingdings 3" charset="2"/>
              <a:buChar char=""/>
            </a:pPr>
            <a:r>
              <a:rPr lang="tr-TR" sz="1700" dirty="0">
                <a:solidFill>
                  <a:schemeClr val="tx1"/>
                </a:solidFill>
                <a:latin typeface="Comic Sans MS" pitchFamily="66" charset="0"/>
              </a:rPr>
              <a:t>Okul fobisi</a:t>
            </a:r>
          </a:p>
          <a:p>
            <a:pPr marL="342900" lvl="0" indent="-342900" defTabSz="457200">
              <a:spcBef>
                <a:spcPts val="1000"/>
              </a:spcBef>
              <a:buClr>
                <a:srgbClr val="353535"/>
              </a:buClr>
              <a:buFont typeface="Wingdings 3" charset="2"/>
              <a:buChar char=""/>
            </a:pPr>
            <a:r>
              <a:rPr lang="tr-TR" sz="1700" dirty="0">
                <a:solidFill>
                  <a:schemeClr val="tx1"/>
                </a:solidFill>
                <a:latin typeface="Comic Sans MS" pitchFamily="66" charset="0"/>
              </a:rPr>
              <a:t>Dışarı çıkmama</a:t>
            </a:r>
          </a:p>
          <a:p>
            <a:pPr marL="342900" lvl="0" indent="-342900" defTabSz="457200">
              <a:spcBef>
                <a:spcPts val="1000"/>
              </a:spcBef>
              <a:buClr>
                <a:srgbClr val="353535"/>
              </a:buClr>
              <a:buFont typeface="Wingdings 3" charset="2"/>
              <a:buChar char=""/>
            </a:pPr>
            <a:r>
              <a:rPr lang="tr-TR" sz="1700" dirty="0">
                <a:solidFill>
                  <a:schemeClr val="tx1"/>
                </a:solidFill>
                <a:latin typeface="Comic Sans MS" pitchFamily="66" charset="0"/>
              </a:rPr>
              <a:t>Akademik başarıda düşüş </a:t>
            </a:r>
          </a:p>
          <a:p>
            <a:pPr algn="ctr"/>
            <a:endParaRPr lang="tr-TR"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3"/>
          <p:cNvSpPr>
            <a:spLocks noGrp="1"/>
          </p:cNvSpPr>
          <p:nvPr>
            <p:ph type="sldNum" sz="quarter" idx="12"/>
          </p:nvPr>
        </p:nvSpPr>
        <p:spPr/>
        <p:txBody>
          <a:bodyPr/>
          <a:lstStyle/>
          <a:p>
            <a:fld id="{096AB771-E418-4F4A-B7EC-5F7B1BE5ED12}" type="slidenum">
              <a:rPr lang="tr-TR" altLang="tr-TR"/>
              <a:pPr/>
              <a:t>11</a:t>
            </a:fld>
            <a:endParaRPr lang="tr-TR" altLang="tr-TR" dirty="0"/>
          </a:p>
        </p:txBody>
      </p:sp>
      <p:pic>
        <p:nvPicPr>
          <p:cNvPr id="36868" name="Picture 4" descr="2113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5795" y="1219022"/>
            <a:ext cx="2146300" cy="2376487"/>
          </a:xfrm>
          <a:prstGeom prst="rect">
            <a:avLst/>
          </a:prstGeom>
          <a:noFill/>
          <a:extLst>
            <a:ext uri="{909E8E84-426E-40DD-AFC4-6F175D3DCCD1}">
              <a14:hiddenFill xmlns:a14="http://schemas.microsoft.com/office/drawing/2010/main">
                <a:solidFill>
                  <a:srgbClr val="FFFFFF"/>
                </a:solidFill>
              </a14:hiddenFill>
            </a:ext>
          </a:extLst>
        </p:spPr>
      </p:pic>
      <p:pic>
        <p:nvPicPr>
          <p:cNvPr id="36869" name="Picture 5" descr="horro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7663" y="1270793"/>
            <a:ext cx="2449512" cy="2163762"/>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6" descr="depresyon_bunalim_str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5670" y="4179889"/>
            <a:ext cx="2195513" cy="2195512"/>
          </a:xfrm>
          <a:prstGeom prst="rect">
            <a:avLst/>
          </a:prstGeom>
          <a:noFill/>
          <a:extLst>
            <a:ext uri="{909E8E84-426E-40DD-AFC4-6F175D3DCCD1}">
              <a14:hiddenFill xmlns:a14="http://schemas.microsoft.com/office/drawing/2010/main">
                <a:solidFill>
                  <a:srgbClr val="FFFFFF"/>
                </a:solidFill>
              </a14:hiddenFill>
            </a:ext>
          </a:extLst>
        </p:spPr>
      </p:pic>
      <p:pic>
        <p:nvPicPr>
          <p:cNvPr id="36871" name="Picture 7" descr="depresyon">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67663" y="4221164"/>
            <a:ext cx="2520950" cy="24352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yagram 1"/>
          <p:cNvGraphicFramePr/>
          <p:nvPr>
            <p:extLst>
              <p:ext uri="{D42A27DB-BD31-4B8C-83A1-F6EECF244321}">
                <p14:modId xmlns:p14="http://schemas.microsoft.com/office/powerpoint/2010/main" val="2763029616"/>
              </p:ext>
            </p:extLst>
          </p:nvPr>
        </p:nvGraphicFramePr>
        <p:xfrm>
          <a:off x="354843" y="218365"/>
          <a:ext cx="10998958" cy="7779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6873" name="Rectangle 9"/>
          <p:cNvSpPr>
            <a:spLocks noChangeArrowheads="1"/>
          </p:cNvSpPr>
          <p:nvPr/>
        </p:nvSpPr>
        <p:spPr bwMode="auto">
          <a:xfrm>
            <a:off x="4204342" y="1196975"/>
            <a:ext cx="2715074" cy="5459414"/>
          </a:xfrm>
          <a:prstGeom prst="rect">
            <a:avLst/>
          </a:prstGeom>
          <a:ln/>
          <a:extLst/>
        </p:spPr>
        <p:style>
          <a:lnRef idx="1">
            <a:schemeClr val="accent4"/>
          </a:lnRef>
          <a:fillRef idx="2">
            <a:schemeClr val="accent4"/>
          </a:fillRef>
          <a:effectRef idx="1">
            <a:schemeClr val="accent4"/>
          </a:effectRef>
          <a:fontRef idx="minor">
            <a:schemeClr val="dk1"/>
          </a:fontRef>
        </p:style>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90000"/>
              </a:lnSpc>
              <a:buFont typeface="Wingdings" panose="05000000000000000000" pitchFamily="2" charset="2"/>
              <a:buChar char="Ø"/>
            </a:pPr>
            <a:r>
              <a:rPr lang="tr-TR" altLang="tr-TR" sz="2800" b="1" dirty="0">
                <a:solidFill>
                  <a:srgbClr val="FF0000"/>
                </a:solidFill>
              </a:rPr>
              <a:t>Şok</a:t>
            </a:r>
          </a:p>
          <a:p>
            <a:pPr>
              <a:lnSpc>
                <a:spcPct val="90000"/>
              </a:lnSpc>
              <a:buFont typeface="Wingdings" panose="05000000000000000000" pitchFamily="2" charset="2"/>
              <a:buChar char="Ø"/>
            </a:pPr>
            <a:r>
              <a:rPr lang="tr-TR" altLang="tr-TR" sz="2800" b="1" dirty="0">
                <a:solidFill>
                  <a:srgbClr val="FF0000"/>
                </a:solidFill>
              </a:rPr>
              <a:t>Korku</a:t>
            </a:r>
          </a:p>
          <a:p>
            <a:pPr>
              <a:lnSpc>
                <a:spcPct val="90000"/>
              </a:lnSpc>
              <a:buFont typeface="Wingdings" panose="05000000000000000000" pitchFamily="2" charset="2"/>
              <a:buChar char="Ø"/>
            </a:pPr>
            <a:r>
              <a:rPr lang="tr-TR" altLang="tr-TR" sz="2800" b="1" dirty="0">
                <a:solidFill>
                  <a:srgbClr val="FF0000"/>
                </a:solidFill>
              </a:rPr>
              <a:t>Panik</a:t>
            </a:r>
          </a:p>
          <a:p>
            <a:pPr>
              <a:lnSpc>
                <a:spcPct val="90000"/>
              </a:lnSpc>
              <a:buFont typeface="Wingdings" panose="05000000000000000000" pitchFamily="2" charset="2"/>
              <a:buChar char="Ø"/>
            </a:pPr>
            <a:r>
              <a:rPr lang="tr-TR" altLang="tr-TR" sz="2800" b="1" dirty="0">
                <a:solidFill>
                  <a:srgbClr val="FF0000"/>
                </a:solidFill>
              </a:rPr>
              <a:t>Öfke</a:t>
            </a:r>
          </a:p>
          <a:p>
            <a:pPr>
              <a:lnSpc>
                <a:spcPct val="90000"/>
              </a:lnSpc>
              <a:buFont typeface="Wingdings" panose="05000000000000000000" pitchFamily="2" charset="2"/>
              <a:buChar char="Ø"/>
            </a:pPr>
            <a:r>
              <a:rPr lang="tr-TR" altLang="tr-TR" sz="2800" b="1" dirty="0">
                <a:solidFill>
                  <a:srgbClr val="FF0000"/>
                </a:solidFill>
              </a:rPr>
              <a:t>Kızgınlık</a:t>
            </a:r>
          </a:p>
          <a:p>
            <a:pPr>
              <a:lnSpc>
                <a:spcPct val="90000"/>
              </a:lnSpc>
              <a:buFont typeface="Wingdings" panose="05000000000000000000" pitchFamily="2" charset="2"/>
              <a:buChar char="Ø"/>
            </a:pPr>
            <a:r>
              <a:rPr lang="tr-TR" altLang="tr-TR" sz="2800" b="1" dirty="0">
                <a:solidFill>
                  <a:srgbClr val="FF0000"/>
                </a:solidFill>
              </a:rPr>
              <a:t>Endişe</a:t>
            </a:r>
          </a:p>
          <a:p>
            <a:pPr>
              <a:lnSpc>
                <a:spcPct val="90000"/>
              </a:lnSpc>
              <a:buFont typeface="Wingdings" panose="05000000000000000000" pitchFamily="2" charset="2"/>
              <a:buChar char="Ø"/>
            </a:pPr>
            <a:r>
              <a:rPr lang="tr-TR" altLang="tr-TR" sz="2800" b="1" dirty="0">
                <a:solidFill>
                  <a:srgbClr val="FF0000"/>
                </a:solidFill>
              </a:rPr>
              <a:t>Yetersizlik</a:t>
            </a:r>
          </a:p>
          <a:p>
            <a:pPr>
              <a:lnSpc>
                <a:spcPct val="90000"/>
              </a:lnSpc>
              <a:buFont typeface="Wingdings" panose="05000000000000000000" pitchFamily="2" charset="2"/>
              <a:buChar char="Ø"/>
            </a:pPr>
            <a:r>
              <a:rPr lang="tr-TR" altLang="tr-TR" sz="2800" b="1" dirty="0">
                <a:solidFill>
                  <a:srgbClr val="FF0000"/>
                </a:solidFill>
              </a:rPr>
              <a:t>Suçluluk</a:t>
            </a:r>
          </a:p>
          <a:p>
            <a:pPr>
              <a:lnSpc>
                <a:spcPct val="90000"/>
              </a:lnSpc>
              <a:buFont typeface="Wingdings" panose="05000000000000000000" pitchFamily="2" charset="2"/>
              <a:buChar char="Ø"/>
            </a:pPr>
            <a:r>
              <a:rPr lang="tr-TR" altLang="tr-TR" sz="2800" b="1" dirty="0">
                <a:solidFill>
                  <a:srgbClr val="FF0000"/>
                </a:solidFill>
              </a:rPr>
              <a:t>Üzüntü</a:t>
            </a:r>
          </a:p>
          <a:p>
            <a:pPr>
              <a:lnSpc>
                <a:spcPct val="90000"/>
              </a:lnSpc>
              <a:buFont typeface="Wingdings" panose="05000000000000000000" pitchFamily="2" charset="2"/>
              <a:buChar char="Ø"/>
            </a:pPr>
            <a:r>
              <a:rPr lang="tr-TR" altLang="tr-TR" sz="2800" b="1" dirty="0">
                <a:solidFill>
                  <a:srgbClr val="FF0000"/>
                </a:solidFill>
              </a:rPr>
              <a:t>Acı</a:t>
            </a:r>
          </a:p>
          <a:p>
            <a:pPr>
              <a:lnSpc>
                <a:spcPct val="90000"/>
              </a:lnSpc>
              <a:buFont typeface="Wingdings" panose="05000000000000000000" pitchFamily="2" charset="2"/>
              <a:buChar char="Ø"/>
            </a:pPr>
            <a:r>
              <a:rPr lang="tr-TR" altLang="tr-TR" sz="2800" b="1" dirty="0">
                <a:solidFill>
                  <a:srgbClr val="FF0000"/>
                </a:solidFill>
              </a:rPr>
              <a:t>Pişmanlık</a:t>
            </a:r>
          </a:p>
        </p:txBody>
      </p:sp>
    </p:spTree>
    <p:extLst>
      <p:ext uri="{BB962C8B-B14F-4D97-AF65-F5344CB8AC3E}">
        <p14:creationId xmlns:p14="http://schemas.microsoft.com/office/powerpoint/2010/main" val="2014695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p:cTn id="7" dur="1000" fill="hold"/>
                                        <p:tgtEl>
                                          <p:spTgt spid="36868"/>
                                        </p:tgtEl>
                                        <p:attrNameLst>
                                          <p:attrName>ppt_w</p:attrName>
                                        </p:attrNameLst>
                                      </p:cBhvr>
                                      <p:tavLst>
                                        <p:tav tm="0">
                                          <p:val>
                                            <p:fltVal val="0"/>
                                          </p:val>
                                        </p:tav>
                                        <p:tav tm="100000">
                                          <p:val>
                                            <p:strVal val="#ppt_w"/>
                                          </p:val>
                                        </p:tav>
                                      </p:tavLst>
                                    </p:anim>
                                    <p:anim calcmode="lin" valueType="num">
                                      <p:cBhvr>
                                        <p:cTn id="8" dur="1000" fill="hold"/>
                                        <p:tgtEl>
                                          <p:spTgt spid="36868"/>
                                        </p:tgtEl>
                                        <p:attrNameLst>
                                          <p:attrName>ppt_h</p:attrName>
                                        </p:attrNameLst>
                                      </p:cBhvr>
                                      <p:tavLst>
                                        <p:tav tm="0">
                                          <p:val>
                                            <p:fltVal val="0"/>
                                          </p:val>
                                        </p:tav>
                                        <p:tav tm="100000">
                                          <p:val>
                                            <p:strVal val="#ppt_h"/>
                                          </p:val>
                                        </p:tav>
                                      </p:tavLst>
                                    </p:anim>
                                    <p:anim calcmode="lin" valueType="num">
                                      <p:cBhvr>
                                        <p:cTn id="9" dur="1000" fill="hold"/>
                                        <p:tgtEl>
                                          <p:spTgt spid="3686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8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36869"/>
                                        </p:tgtEl>
                                        <p:attrNameLst>
                                          <p:attrName>style.visibility</p:attrName>
                                        </p:attrNameLst>
                                      </p:cBhvr>
                                      <p:to>
                                        <p:strVal val="visible"/>
                                      </p:to>
                                    </p:set>
                                    <p:anim calcmode="lin" valueType="num">
                                      <p:cBhvr>
                                        <p:cTn id="15" dur="1000" fill="hold"/>
                                        <p:tgtEl>
                                          <p:spTgt spid="36869"/>
                                        </p:tgtEl>
                                        <p:attrNameLst>
                                          <p:attrName>ppt_w</p:attrName>
                                        </p:attrNameLst>
                                      </p:cBhvr>
                                      <p:tavLst>
                                        <p:tav tm="0">
                                          <p:val>
                                            <p:fltVal val="0"/>
                                          </p:val>
                                        </p:tav>
                                        <p:tav tm="100000">
                                          <p:val>
                                            <p:strVal val="#ppt_w"/>
                                          </p:val>
                                        </p:tav>
                                      </p:tavLst>
                                    </p:anim>
                                    <p:anim calcmode="lin" valueType="num">
                                      <p:cBhvr>
                                        <p:cTn id="16" dur="1000" fill="hold"/>
                                        <p:tgtEl>
                                          <p:spTgt spid="36869"/>
                                        </p:tgtEl>
                                        <p:attrNameLst>
                                          <p:attrName>ppt_h</p:attrName>
                                        </p:attrNameLst>
                                      </p:cBhvr>
                                      <p:tavLst>
                                        <p:tav tm="0">
                                          <p:val>
                                            <p:fltVal val="0"/>
                                          </p:val>
                                        </p:tav>
                                        <p:tav tm="100000">
                                          <p:val>
                                            <p:strVal val="#ppt_h"/>
                                          </p:val>
                                        </p:tav>
                                      </p:tavLst>
                                    </p:anim>
                                    <p:anim calcmode="lin" valueType="num">
                                      <p:cBhvr>
                                        <p:cTn id="17" dur="1000" fill="hold"/>
                                        <p:tgtEl>
                                          <p:spTgt spid="3686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68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36870"/>
                                        </p:tgtEl>
                                        <p:attrNameLst>
                                          <p:attrName>style.visibility</p:attrName>
                                        </p:attrNameLst>
                                      </p:cBhvr>
                                      <p:to>
                                        <p:strVal val="visible"/>
                                      </p:to>
                                    </p:set>
                                    <p:anim calcmode="lin" valueType="num">
                                      <p:cBhvr>
                                        <p:cTn id="23" dur="1000" fill="hold"/>
                                        <p:tgtEl>
                                          <p:spTgt spid="36870"/>
                                        </p:tgtEl>
                                        <p:attrNameLst>
                                          <p:attrName>ppt_w</p:attrName>
                                        </p:attrNameLst>
                                      </p:cBhvr>
                                      <p:tavLst>
                                        <p:tav tm="0">
                                          <p:val>
                                            <p:fltVal val="0"/>
                                          </p:val>
                                        </p:tav>
                                        <p:tav tm="100000">
                                          <p:val>
                                            <p:strVal val="#ppt_w"/>
                                          </p:val>
                                        </p:tav>
                                      </p:tavLst>
                                    </p:anim>
                                    <p:anim calcmode="lin" valueType="num">
                                      <p:cBhvr>
                                        <p:cTn id="24" dur="1000" fill="hold"/>
                                        <p:tgtEl>
                                          <p:spTgt spid="36870"/>
                                        </p:tgtEl>
                                        <p:attrNameLst>
                                          <p:attrName>ppt_h</p:attrName>
                                        </p:attrNameLst>
                                      </p:cBhvr>
                                      <p:tavLst>
                                        <p:tav tm="0">
                                          <p:val>
                                            <p:fltVal val="0"/>
                                          </p:val>
                                        </p:tav>
                                        <p:tav tm="100000">
                                          <p:val>
                                            <p:strVal val="#ppt_h"/>
                                          </p:val>
                                        </p:tav>
                                      </p:tavLst>
                                    </p:anim>
                                    <p:anim calcmode="lin" valueType="num">
                                      <p:cBhvr>
                                        <p:cTn id="25" dur="1000" fill="hold"/>
                                        <p:tgtEl>
                                          <p:spTgt spid="3687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68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nodeType="clickEffect">
                                  <p:stCondLst>
                                    <p:cond delay="0"/>
                                  </p:stCondLst>
                                  <p:childTnLst>
                                    <p:set>
                                      <p:cBhvr>
                                        <p:cTn id="30" dur="1" fill="hold">
                                          <p:stCondLst>
                                            <p:cond delay="0"/>
                                          </p:stCondLst>
                                        </p:cTn>
                                        <p:tgtEl>
                                          <p:spTgt spid="36871"/>
                                        </p:tgtEl>
                                        <p:attrNameLst>
                                          <p:attrName>style.visibility</p:attrName>
                                        </p:attrNameLst>
                                      </p:cBhvr>
                                      <p:to>
                                        <p:strVal val="visible"/>
                                      </p:to>
                                    </p:set>
                                    <p:anim calcmode="lin" valueType="num">
                                      <p:cBhvr>
                                        <p:cTn id="31" dur="1000" fill="hold"/>
                                        <p:tgtEl>
                                          <p:spTgt spid="36871"/>
                                        </p:tgtEl>
                                        <p:attrNameLst>
                                          <p:attrName>ppt_w</p:attrName>
                                        </p:attrNameLst>
                                      </p:cBhvr>
                                      <p:tavLst>
                                        <p:tav tm="0">
                                          <p:val>
                                            <p:fltVal val="0"/>
                                          </p:val>
                                        </p:tav>
                                        <p:tav tm="100000">
                                          <p:val>
                                            <p:strVal val="#ppt_w"/>
                                          </p:val>
                                        </p:tav>
                                      </p:tavLst>
                                    </p:anim>
                                    <p:anim calcmode="lin" valueType="num">
                                      <p:cBhvr>
                                        <p:cTn id="32" dur="1000" fill="hold"/>
                                        <p:tgtEl>
                                          <p:spTgt spid="36871"/>
                                        </p:tgtEl>
                                        <p:attrNameLst>
                                          <p:attrName>ppt_h</p:attrName>
                                        </p:attrNameLst>
                                      </p:cBhvr>
                                      <p:tavLst>
                                        <p:tav tm="0">
                                          <p:val>
                                            <p:fltVal val="0"/>
                                          </p:val>
                                        </p:tav>
                                        <p:tav tm="100000">
                                          <p:val>
                                            <p:strVal val="#ppt_h"/>
                                          </p:val>
                                        </p:tav>
                                      </p:tavLst>
                                    </p:anim>
                                    <p:anim calcmode="lin" valueType="num">
                                      <p:cBhvr>
                                        <p:cTn id="33" dur="1000" fill="hold"/>
                                        <p:tgtEl>
                                          <p:spTgt spid="36871"/>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687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6873"/>
                                        </p:tgtEl>
                                        <p:attrNameLst>
                                          <p:attrName>style.visibility</p:attrName>
                                        </p:attrNameLst>
                                      </p:cBhvr>
                                      <p:to>
                                        <p:strVal val="visible"/>
                                      </p:to>
                                    </p:set>
                                    <p:anim calcmode="lin" valueType="num">
                                      <p:cBhvr>
                                        <p:cTn id="39" dur="1000" fill="hold"/>
                                        <p:tgtEl>
                                          <p:spTgt spid="36873"/>
                                        </p:tgtEl>
                                        <p:attrNameLst>
                                          <p:attrName>ppt_w</p:attrName>
                                        </p:attrNameLst>
                                      </p:cBhvr>
                                      <p:tavLst>
                                        <p:tav tm="0">
                                          <p:val>
                                            <p:fltVal val="0"/>
                                          </p:val>
                                        </p:tav>
                                        <p:tav tm="100000">
                                          <p:val>
                                            <p:strVal val="#ppt_w"/>
                                          </p:val>
                                        </p:tav>
                                      </p:tavLst>
                                    </p:anim>
                                    <p:anim calcmode="lin" valueType="num">
                                      <p:cBhvr>
                                        <p:cTn id="40" dur="1000" fill="hold"/>
                                        <p:tgtEl>
                                          <p:spTgt spid="36873"/>
                                        </p:tgtEl>
                                        <p:attrNameLst>
                                          <p:attrName>ppt_h</p:attrName>
                                        </p:attrNameLst>
                                      </p:cBhvr>
                                      <p:tavLst>
                                        <p:tav tm="0">
                                          <p:val>
                                            <p:fltVal val="0"/>
                                          </p:val>
                                        </p:tav>
                                        <p:tav tm="100000">
                                          <p:val>
                                            <p:strVal val="#ppt_h"/>
                                          </p:val>
                                        </p:tav>
                                      </p:tavLst>
                                    </p:anim>
                                    <p:anim calcmode="lin" valueType="num">
                                      <p:cBhvr>
                                        <p:cTn id="41" dur="1000" fill="hold"/>
                                        <p:tgtEl>
                                          <p:spTgt spid="36873"/>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687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25583295"/>
              </p:ext>
            </p:extLst>
          </p:nvPr>
        </p:nvGraphicFramePr>
        <p:xfrm>
          <a:off x="886470" y="239154"/>
          <a:ext cx="10518610" cy="2647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058" name="AutoShape 2" descr="https://encrypted-tbn3.gstatic.com/images?q=tbn:ANd9GcSAavA3cv8PeP-n923GRSM_0B0URs4E1AkyQnlIQYYEUHhtjzU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5060" name="Picture 4" descr="https://encrypted-tbn3.gstatic.com/images?q=tbn:ANd9GcSAavA3cv8PeP-n923GRSM_0B0URs4E1AkyQnlIQYYEUHhtjzU0"/>
          <p:cNvPicPr>
            <a:picLocks noChangeAspect="1" noChangeArrowheads="1"/>
          </p:cNvPicPr>
          <p:nvPr/>
        </p:nvPicPr>
        <p:blipFill>
          <a:blip r:embed="rId8" cstate="print"/>
          <a:srcRect/>
          <a:stretch>
            <a:fillRect/>
          </a:stretch>
        </p:blipFill>
        <p:spPr bwMode="auto">
          <a:xfrm>
            <a:off x="1111898" y="2052085"/>
            <a:ext cx="8648791" cy="4589442"/>
          </a:xfrm>
          <a:prstGeom prst="rect">
            <a:avLst/>
          </a:prstGeom>
          <a:noFill/>
        </p:spPr>
      </p:pic>
    </p:spTree>
    <p:extLst>
      <p:ext uri="{BB962C8B-B14F-4D97-AF65-F5344CB8AC3E}">
        <p14:creationId xmlns:p14="http://schemas.microsoft.com/office/powerpoint/2010/main" val="17402056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237415" y="532264"/>
            <a:ext cx="8820150" cy="1214650"/>
          </a:xfrm>
          <a:prstGeom prst="rect">
            <a:avLst/>
          </a:prstGeom>
          <a:ln/>
          <a:extLst/>
        </p:spPr>
        <p:style>
          <a:lnRef idx="1">
            <a:schemeClr val="accent4"/>
          </a:lnRef>
          <a:fillRef idx="2">
            <a:schemeClr val="accent4"/>
          </a:fillRef>
          <a:effectRef idx="1">
            <a:schemeClr val="accent4"/>
          </a:effectRef>
          <a:fontRef idx="minor">
            <a:schemeClr val="dk1"/>
          </a:fontRef>
        </p:style>
        <p:txBody>
          <a:bodyPr lIns="90000" tIns="46800" rIns="90000" bIns="46800" anchor="ctr"/>
          <a:lstStyle>
            <a:lvl1pPr marL="836613" indent="-836613">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E5E5FF"/>
              </a:buClr>
            </a:pPr>
            <a:r>
              <a:rPr lang="tr-TR" altLang="tr-TR" sz="2800" b="1" dirty="0">
                <a:solidFill>
                  <a:srgbClr val="FF0000"/>
                </a:solidFill>
                <a:latin typeface="+mn-lt"/>
              </a:rPr>
              <a:t>    </a:t>
            </a:r>
            <a:r>
              <a:rPr lang="en-GB" altLang="tr-TR" sz="2800" b="1" dirty="0">
                <a:solidFill>
                  <a:srgbClr val="FF0000"/>
                </a:solidFill>
                <a:latin typeface="+mn-lt"/>
              </a:rPr>
              <a:t>1. </a:t>
            </a:r>
            <a:r>
              <a:rPr lang="en-GB" altLang="tr-TR" sz="2800" b="1" dirty="0" err="1">
                <a:solidFill>
                  <a:srgbClr val="FF0000"/>
                </a:solidFill>
                <a:latin typeface="+mn-lt"/>
              </a:rPr>
              <a:t>Zorbalıktan</a:t>
            </a:r>
            <a:r>
              <a:rPr lang="en-GB" altLang="tr-TR" sz="2800" b="1" dirty="0">
                <a:solidFill>
                  <a:srgbClr val="FF0000"/>
                </a:solidFill>
                <a:latin typeface="+mn-lt"/>
              </a:rPr>
              <a:t> </a:t>
            </a:r>
            <a:r>
              <a:rPr lang="en-GB" altLang="tr-TR" sz="2800" b="1" dirty="0" err="1">
                <a:solidFill>
                  <a:srgbClr val="FF0000"/>
                </a:solidFill>
                <a:latin typeface="+mn-lt"/>
              </a:rPr>
              <a:t>yalnızca</a:t>
            </a:r>
            <a:r>
              <a:rPr lang="en-GB" altLang="tr-TR" sz="2800" b="1" dirty="0">
                <a:solidFill>
                  <a:srgbClr val="FF0000"/>
                </a:solidFill>
                <a:latin typeface="+mn-lt"/>
              </a:rPr>
              <a:t> “</a:t>
            </a:r>
            <a:r>
              <a:rPr lang="en-GB" altLang="tr-TR" sz="2800" b="1" dirty="0" err="1">
                <a:solidFill>
                  <a:srgbClr val="FF0000"/>
                </a:solidFill>
                <a:latin typeface="+mn-lt"/>
              </a:rPr>
              <a:t>hanım</a:t>
            </a:r>
            <a:r>
              <a:rPr lang="en-GB" altLang="tr-TR" sz="2800" b="1" dirty="0">
                <a:solidFill>
                  <a:srgbClr val="FF0000"/>
                </a:solidFill>
                <a:latin typeface="+mn-lt"/>
              </a:rPr>
              <a:t> </a:t>
            </a:r>
            <a:r>
              <a:rPr lang="en-GB" altLang="tr-TR" sz="2800" b="1" dirty="0" err="1">
                <a:solidFill>
                  <a:srgbClr val="FF0000"/>
                </a:solidFill>
                <a:latin typeface="+mn-lt"/>
              </a:rPr>
              <a:t>evlatları</a:t>
            </a:r>
            <a:r>
              <a:rPr lang="en-GB" altLang="tr-TR" sz="2800" b="1" dirty="0">
                <a:solidFill>
                  <a:srgbClr val="FF0000"/>
                </a:solidFill>
                <a:latin typeface="+mn-lt"/>
              </a:rPr>
              <a:t>” </a:t>
            </a:r>
            <a:r>
              <a:rPr lang="en-GB" altLang="tr-TR" sz="2800" b="1" dirty="0" err="1">
                <a:solidFill>
                  <a:srgbClr val="FF0000"/>
                </a:solidFill>
                <a:latin typeface="+mn-lt"/>
              </a:rPr>
              <a:t>yakınır</a:t>
            </a:r>
            <a:r>
              <a:rPr lang="en-GB" altLang="tr-TR" sz="2800" b="1" dirty="0">
                <a:solidFill>
                  <a:srgbClr val="FF0000"/>
                </a:solidFill>
                <a:latin typeface="+mn-lt"/>
              </a:rPr>
              <a:t>.</a:t>
            </a:r>
          </a:p>
        </p:txBody>
      </p:sp>
      <p:sp>
        <p:nvSpPr>
          <p:cNvPr id="34819" name="Text Box 2"/>
          <p:cNvSpPr txBox="1">
            <a:spLocks noChangeArrowheads="1"/>
          </p:cNvSpPr>
          <p:nvPr/>
        </p:nvSpPr>
        <p:spPr bwMode="auto">
          <a:xfrm>
            <a:off x="4224339" y="4679951"/>
            <a:ext cx="1793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2" name="Dikdörtgen 1"/>
          <p:cNvSpPr/>
          <p:nvPr/>
        </p:nvSpPr>
        <p:spPr>
          <a:xfrm>
            <a:off x="3021559" y="3619768"/>
            <a:ext cx="8710968" cy="310854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00000"/>
              </a:lnSpc>
              <a:buClr>
                <a:srgbClr val="E5E5FF"/>
              </a:buClr>
            </a:pPr>
            <a:r>
              <a:rPr lang="en-GB" altLang="tr-TR" sz="2800" b="1" u="sng" dirty="0" err="1">
                <a:solidFill>
                  <a:srgbClr val="00B050"/>
                </a:solidFill>
              </a:rPr>
              <a:t>Doğrusu</a:t>
            </a:r>
            <a:r>
              <a:rPr lang="en-GB" altLang="tr-TR" sz="2800" b="1" u="sng" dirty="0">
                <a:solidFill>
                  <a:srgbClr val="00B050"/>
                </a:solidFill>
              </a:rPr>
              <a:t>:</a:t>
            </a:r>
            <a:r>
              <a:rPr lang="en-GB" altLang="tr-TR" sz="2800" b="1" dirty="0">
                <a:solidFill>
                  <a:srgbClr val="00B050"/>
                </a:solidFill>
              </a:rPr>
              <a:t> </a:t>
            </a:r>
            <a:r>
              <a:rPr lang="tr-TR" altLang="tr-TR" sz="2800" b="1" dirty="0">
                <a:solidFill>
                  <a:srgbClr val="00B050"/>
                </a:solidFill>
              </a:rPr>
              <a:t>  </a:t>
            </a:r>
          </a:p>
          <a:p>
            <a:pPr>
              <a:lnSpc>
                <a:spcPct val="100000"/>
              </a:lnSpc>
              <a:buClr>
                <a:srgbClr val="E5E5FF"/>
              </a:buClr>
            </a:pPr>
            <a:r>
              <a:rPr lang="tr-TR" altLang="tr-TR" sz="2800" b="1" dirty="0">
                <a:solidFill>
                  <a:srgbClr val="00B050"/>
                </a:solidFill>
              </a:rPr>
              <a:t> </a:t>
            </a:r>
          </a:p>
          <a:p>
            <a:pPr>
              <a:lnSpc>
                <a:spcPct val="100000"/>
              </a:lnSpc>
              <a:buClr>
                <a:srgbClr val="E5E5FF"/>
              </a:buClr>
            </a:pPr>
            <a:r>
              <a:rPr lang="en-GB" altLang="tr-TR" sz="2800" b="1" dirty="0" err="1">
                <a:solidFill>
                  <a:srgbClr val="00B050"/>
                </a:solidFill>
              </a:rPr>
              <a:t>Sizlerin</a:t>
            </a:r>
            <a:r>
              <a:rPr lang="en-GB" altLang="tr-TR" sz="2800" b="1" dirty="0">
                <a:solidFill>
                  <a:srgbClr val="00B050"/>
                </a:solidFill>
              </a:rPr>
              <a:t> </a:t>
            </a:r>
            <a:r>
              <a:rPr lang="en-GB" altLang="tr-TR" sz="2800" b="1" dirty="0" err="1">
                <a:solidFill>
                  <a:srgbClr val="00B050"/>
                </a:solidFill>
              </a:rPr>
              <a:t>zorbalıktan</a:t>
            </a:r>
            <a:r>
              <a:rPr lang="en-GB" altLang="tr-TR" sz="2800" b="1" dirty="0">
                <a:solidFill>
                  <a:srgbClr val="00B050"/>
                </a:solidFill>
              </a:rPr>
              <a:t> </a:t>
            </a:r>
            <a:r>
              <a:rPr lang="en-GB" altLang="tr-TR" sz="2800" b="1" dirty="0" err="1">
                <a:solidFill>
                  <a:srgbClr val="00B050"/>
                </a:solidFill>
              </a:rPr>
              <a:t>şikayet</a:t>
            </a:r>
            <a:r>
              <a:rPr lang="en-GB" altLang="tr-TR" sz="2800" b="1" dirty="0">
                <a:solidFill>
                  <a:srgbClr val="00B050"/>
                </a:solidFill>
              </a:rPr>
              <a:t> </a:t>
            </a:r>
            <a:r>
              <a:rPr lang="en-GB" altLang="tr-TR" sz="2800" b="1" dirty="0" err="1">
                <a:solidFill>
                  <a:srgbClr val="00B050"/>
                </a:solidFill>
              </a:rPr>
              <a:t>etmeniz</a:t>
            </a:r>
            <a:r>
              <a:rPr lang="en-GB" altLang="tr-TR" sz="2800" b="1" dirty="0">
                <a:solidFill>
                  <a:srgbClr val="00B050"/>
                </a:solidFill>
              </a:rPr>
              <a:t> “</a:t>
            </a:r>
            <a:r>
              <a:rPr lang="en-GB" altLang="tr-TR" sz="2800" b="1" dirty="0" err="1">
                <a:solidFill>
                  <a:srgbClr val="00B050"/>
                </a:solidFill>
              </a:rPr>
              <a:t>hanım</a:t>
            </a:r>
            <a:r>
              <a:rPr lang="en-GB" altLang="tr-TR" sz="2800" b="1" dirty="0">
                <a:solidFill>
                  <a:srgbClr val="00B050"/>
                </a:solidFill>
              </a:rPr>
              <a:t> </a:t>
            </a:r>
            <a:r>
              <a:rPr lang="en-GB" altLang="tr-TR" sz="2800" b="1" dirty="0" err="1">
                <a:solidFill>
                  <a:srgbClr val="00B050"/>
                </a:solidFill>
              </a:rPr>
              <a:t>evladı</a:t>
            </a:r>
            <a:r>
              <a:rPr lang="en-GB" altLang="tr-TR" sz="2800" b="1" dirty="0">
                <a:solidFill>
                  <a:srgbClr val="00B050"/>
                </a:solidFill>
              </a:rPr>
              <a:t>” </a:t>
            </a:r>
            <a:r>
              <a:rPr lang="en-GB" altLang="tr-TR" sz="2800" b="1" dirty="0" err="1">
                <a:solidFill>
                  <a:srgbClr val="00B050"/>
                </a:solidFill>
              </a:rPr>
              <a:t>olduğunuz</a:t>
            </a:r>
            <a:r>
              <a:rPr lang="en-GB" altLang="tr-TR" sz="2800" b="1" dirty="0">
                <a:solidFill>
                  <a:srgbClr val="00B050"/>
                </a:solidFill>
              </a:rPr>
              <a:t> </a:t>
            </a:r>
            <a:r>
              <a:rPr lang="en-GB" altLang="tr-TR" sz="2800" b="1" dirty="0" err="1">
                <a:solidFill>
                  <a:srgbClr val="00B050"/>
                </a:solidFill>
              </a:rPr>
              <a:t>anlamına</a:t>
            </a:r>
            <a:r>
              <a:rPr lang="en-GB" altLang="tr-TR" sz="2800" b="1" dirty="0">
                <a:solidFill>
                  <a:srgbClr val="00B050"/>
                </a:solidFill>
              </a:rPr>
              <a:t> </a:t>
            </a:r>
            <a:r>
              <a:rPr lang="en-GB" altLang="tr-TR" sz="2800" b="1" dirty="0" err="1">
                <a:solidFill>
                  <a:srgbClr val="00B050"/>
                </a:solidFill>
              </a:rPr>
              <a:t>gelmez</a:t>
            </a:r>
            <a:r>
              <a:rPr lang="en-GB" altLang="tr-TR" sz="2800" b="1" dirty="0">
                <a:solidFill>
                  <a:srgbClr val="00B050"/>
                </a:solidFill>
              </a:rPr>
              <a:t>. </a:t>
            </a:r>
            <a:r>
              <a:rPr lang="en-GB" altLang="tr-TR" sz="2800" b="1" dirty="0" err="1">
                <a:solidFill>
                  <a:srgbClr val="00B050"/>
                </a:solidFill>
              </a:rPr>
              <a:t>Zorbalık</a:t>
            </a:r>
            <a:r>
              <a:rPr lang="en-GB" altLang="tr-TR" sz="2800" b="1" dirty="0">
                <a:solidFill>
                  <a:srgbClr val="00B050"/>
                </a:solidFill>
              </a:rPr>
              <a:t>, </a:t>
            </a:r>
            <a:r>
              <a:rPr lang="en-GB" altLang="tr-TR" sz="2800" b="1" dirty="0" err="1">
                <a:solidFill>
                  <a:srgbClr val="00B050"/>
                </a:solidFill>
              </a:rPr>
              <a:t>zalimlik</a:t>
            </a:r>
            <a:r>
              <a:rPr lang="en-GB" altLang="tr-TR" sz="2800" b="1" dirty="0">
                <a:solidFill>
                  <a:srgbClr val="00B050"/>
                </a:solidFill>
              </a:rPr>
              <a:t> </a:t>
            </a:r>
            <a:r>
              <a:rPr lang="en-GB" altLang="tr-TR" sz="2800" b="1" dirty="0" err="1">
                <a:solidFill>
                  <a:srgbClr val="00B050"/>
                </a:solidFill>
              </a:rPr>
              <a:t>ve</a:t>
            </a:r>
            <a:r>
              <a:rPr lang="en-GB" altLang="tr-TR" sz="2800" b="1" dirty="0">
                <a:solidFill>
                  <a:srgbClr val="00B050"/>
                </a:solidFill>
              </a:rPr>
              <a:t> </a:t>
            </a:r>
            <a:r>
              <a:rPr lang="en-GB" altLang="tr-TR" sz="2800" b="1" dirty="0" err="1">
                <a:solidFill>
                  <a:srgbClr val="00B050"/>
                </a:solidFill>
              </a:rPr>
              <a:t>haksızlık</a:t>
            </a:r>
            <a:r>
              <a:rPr lang="en-GB" altLang="tr-TR" sz="2800" b="1" dirty="0">
                <a:solidFill>
                  <a:srgbClr val="00B050"/>
                </a:solidFill>
              </a:rPr>
              <a:t> </a:t>
            </a:r>
            <a:r>
              <a:rPr lang="en-GB" altLang="tr-TR" sz="2800" b="1" dirty="0" err="1">
                <a:solidFill>
                  <a:srgbClr val="00B050"/>
                </a:solidFill>
              </a:rPr>
              <a:t>yapmak</a:t>
            </a:r>
            <a:r>
              <a:rPr lang="en-GB" altLang="tr-TR" sz="2800" b="1" dirty="0">
                <a:solidFill>
                  <a:srgbClr val="00B050"/>
                </a:solidFill>
              </a:rPr>
              <a:t> </a:t>
            </a:r>
            <a:r>
              <a:rPr lang="en-GB" altLang="tr-TR" sz="2800" b="1" dirty="0" err="1">
                <a:solidFill>
                  <a:srgbClr val="00B050"/>
                </a:solidFill>
              </a:rPr>
              <a:t>demektir</a:t>
            </a:r>
            <a:r>
              <a:rPr lang="en-GB" altLang="tr-TR" sz="2800" b="1" dirty="0">
                <a:solidFill>
                  <a:srgbClr val="00B050"/>
                </a:solidFill>
              </a:rPr>
              <a:t>. </a:t>
            </a:r>
            <a:r>
              <a:rPr lang="en-GB" altLang="tr-TR" sz="2800" b="1" dirty="0" err="1">
                <a:solidFill>
                  <a:srgbClr val="00B050"/>
                </a:solidFill>
              </a:rPr>
              <a:t>Sizler</a:t>
            </a:r>
            <a:r>
              <a:rPr lang="en-GB" altLang="tr-TR" sz="2800" b="1" dirty="0">
                <a:solidFill>
                  <a:srgbClr val="00B050"/>
                </a:solidFill>
              </a:rPr>
              <a:t>, </a:t>
            </a:r>
            <a:r>
              <a:rPr lang="en-GB" altLang="tr-TR" sz="2800" b="1" dirty="0" err="1">
                <a:solidFill>
                  <a:srgbClr val="00B050"/>
                </a:solidFill>
              </a:rPr>
              <a:t>zorbalığın</a:t>
            </a:r>
            <a:r>
              <a:rPr lang="tr-TR" altLang="tr-TR" sz="2800" b="1" dirty="0">
                <a:solidFill>
                  <a:srgbClr val="00B050"/>
                </a:solidFill>
              </a:rPr>
              <a:t> o</a:t>
            </a:r>
            <a:r>
              <a:rPr lang="en-GB" altLang="tr-TR" sz="2800" b="1" dirty="0" err="1">
                <a:solidFill>
                  <a:srgbClr val="00B050"/>
                </a:solidFill>
              </a:rPr>
              <a:t>kulda</a:t>
            </a:r>
            <a:r>
              <a:rPr lang="en-GB" altLang="tr-TR" sz="2800" b="1" dirty="0">
                <a:solidFill>
                  <a:srgbClr val="00B050"/>
                </a:solidFill>
              </a:rPr>
              <a:t> </a:t>
            </a:r>
            <a:r>
              <a:rPr lang="en-GB" altLang="tr-TR" sz="2800" b="1" dirty="0" err="1">
                <a:solidFill>
                  <a:srgbClr val="00B050"/>
                </a:solidFill>
              </a:rPr>
              <a:t>hiçbir</a:t>
            </a:r>
            <a:r>
              <a:rPr lang="en-GB" altLang="tr-TR" sz="2800" b="1" dirty="0">
                <a:solidFill>
                  <a:srgbClr val="00B050"/>
                </a:solidFill>
              </a:rPr>
              <a:t> </a:t>
            </a:r>
            <a:r>
              <a:rPr lang="en-GB" altLang="tr-TR" sz="2800" b="1" dirty="0" err="1">
                <a:solidFill>
                  <a:srgbClr val="00B050"/>
                </a:solidFill>
              </a:rPr>
              <a:t>şekilde</a:t>
            </a:r>
            <a:r>
              <a:rPr lang="en-GB" altLang="tr-TR" sz="2800" b="1" dirty="0">
                <a:solidFill>
                  <a:srgbClr val="00B050"/>
                </a:solidFill>
              </a:rPr>
              <a:t> </a:t>
            </a:r>
            <a:r>
              <a:rPr lang="en-GB" altLang="tr-TR" sz="2800" b="1" dirty="0" err="1">
                <a:solidFill>
                  <a:srgbClr val="00B050"/>
                </a:solidFill>
              </a:rPr>
              <a:t>kabul</a:t>
            </a:r>
            <a:r>
              <a:rPr lang="en-GB" altLang="tr-TR" sz="2800" b="1" dirty="0">
                <a:solidFill>
                  <a:srgbClr val="00B050"/>
                </a:solidFill>
              </a:rPr>
              <a:t> </a:t>
            </a:r>
            <a:r>
              <a:rPr lang="en-GB" altLang="tr-TR" sz="2800" b="1" dirty="0" err="1">
                <a:solidFill>
                  <a:srgbClr val="00B050"/>
                </a:solidFill>
              </a:rPr>
              <a:t>edilemez</a:t>
            </a:r>
            <a:r>
              <a:rPr lang="en-GB" altLang="tr-TR" sz="2800" b="1" dirty="0">
                <a:solidFill>
                  <a:srgbClr val="00B050"/>
                </a:solidFill>
              </a:rPr>
              <a:t> </a:t>
            </a:r>
            <a:r>
              <a:rPr lang="en-GB" altLang="tr-TR" sz="2800" b="1" dirty="0" err="1">
                <a:solidFill>
                  <a:srgbClr val="00B050"/>
                </a:solidFill>
              </a:rPr>
              <a:t>olduğunu</a:t>
            </a:r>
            <a:r>
              <a:rPr lang="en-GB" altLang="tr-TR" sz="2800" b="1" dirty="0">
                <a:solidFill>
                  <a:srgbClr val="00B050"/>
                </a:solidFill>
              </a:rPr>
              <a:t> </a:t>
            </a:r>
            <a:r>
              <a:rPr lang="en-GB" altLang="tr-TR" sz="2800" b="1" dirty="0" err="1">
                <a:solidFill>
                  <a:srgbClr val="00B050"/>
                </a:solidFill>
              </a:rPr>
              <a:t>ve</a:t>
            </a:r>
            <a:r>
              <a:rPr lang="en-GB" altLang="tr-TR" sz="2800" b="1" dirty="0">
                <a:solidFill>
                  <a:srgbClr val="00B050"/>
                </a:solidFill>
              </a:rPr>
              <a:t> </a:t>
            </a:r>
            <a:r>
              <a:rPr lang="en-GB" altLang="tr-TR" sz="2800" b="1" dirty="0" err="1">
                <a:solidFill>
                  <a:srgbClr val="00B050"/>
                </a:solidFill>
              </a:rPr>
              <a:t>zorbalığa</a:t>
            </a:r>
            <a:r>
              <a:rPr lang="en-GB" altLang="tr-TR" sz="2800" b="1" dirty="0">
                <a:solidFill>
                  <a:srgbClr val="00B050"/>
                </a:solidFill>
              </a:rPr>
              <a:t> </a:t>
            </a:r>
            <a:r>
              <a:rPr lang="en-GB" altLang="tr-TR" sz="2800" b="1" dirty="0" err="1">
                <a:solidFill>
                  <a:srgbClr val="00B050"/>
                </a:solidFill>
              </a:rPr>
              <a:t>maruz</a:t>
            </a:r>
            <a:r>
              <a:rPr lang="en-GB" altLang="tr-TR" sz="2800" b="1" dirty="0">
                <a:solidFill>
                  <a:srgbClr val="00B050"/>
                </a:solidFill>
              </a:rPr>
              <a:t> </a:t>
            </a:r>
            <a:r>
              <a:rPr lang="en-GB" altLang="tr-TR" sz="2800" b="1" dirty="0" err="1">
                <a:solidFill>
                  <a:srgbClr val="00B050"/>
                </a:solidFill>
              </a:rPr>
              <a:t>kaldığınızda</a:t>
            </a:r>
            <a:r>
              <a:rPr lang="en-GB" altLang="tr-TR" sz="2800" b="1" dirty="0">
                <a:solidFill>
                  <a:srgbClr val="00B050"/>
                </a:solidFill>
              </a:rPr>
              <a:t> </a:t>
            </a:r>
            <a:r>
              <a:rPr lang="en-GB" altLang="tr-TR" sz="2800" b="1" dirty="0" err="1">
                <a:solidFill>
                  <a:srgbClr val="00B050"/>
                </a:solidFill>
              </a:rPr>
              <a:t>şikayetinizi</a:t>
            </a:r>
            <a:r>
              <a:rPr lang="en-GB" altLang="tr-TR" sz="2800" b="1" dirty="0">
                <a:solidFill>
                  <a:srgbClr val="00B050"/>
                </a:solidFill>
              </a:rPr>
              <a:t> </a:t>
            </a:r>
            <a:r>
              <a:rPr lang="en-GB" altLang="tr-TR" sz="2800" b="1" dirty="0" err="1">
                <a:solidFill>
                  <a:srgbClr val="00B050"/>
                </a:solidFill>
              </a:rPr>
              <a:t>dile</a:t>
            </a:r>
            <a:r>
              <a:rPr lang="en-GB" altLang="tr-TR" sz="2800" b="1" dirty="0">
                <a:solidFill>
                  <a:srgbClr val="00B050"/>
                </a:solidFill>
              </a:rPr>
              <a:t> </a:t>
            </a:r>
            <a:r>
              <a:rPr lang="en-GB" altLang="tr-TR" sz="2800" b="1" dirty="0" err="1">
                <a:solidFill>
                  <a:srgbClr val="00B050"/>
                </a:solidFill>
              </a:rPr>
              <a:t>getirmelisiniz</a:t>
            </a:r>
            <a:r>
              <a:rPr lang="en-GB" altLang="tr-TR" sz="2800" b="1" dirty="0">
                <a:solidFill>
                  <a:srgbClr val="00B050"/>
                </a:solidFill>
              </a:rPr>
              <a:t>.</a:t>
            </a:r>
          </a:p>
        </p:txBody>
      </p:sp>
      <p:pic>
        <p:nvPicPr>
          <p:cNvPr id="6148" name="Picture 4" descr="https://behlul4126.files.wordpress.com/2014/05/c3a7arpc4b1_yanlc4b1c59f_kc4b1rmc4b1zc4b1_c3a7arpc4b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7773" y="141741"/>
            <a:ext cx="2658660" cy="2658661"/>
          </a:xfrm>
          <a:prstGeom prst="rect">
            <a:avLst/>
          </a:prstGeom>
          <a:noFill/>
          <a:extLst>
            <a:ext uri="{909E8E84-426E-40DD-AFC4-6F175D3DCCD1}">
              <a14:hiddenFill xmlns:a14="http://schemas.microsoft.com/office/drawing/2010/main">
                <a:solidFill>
                  <a:srgbClr val="FFFFFF"/>
                </a:solidFill>
              </a14:hiddenFill>
            </a:ext>
          </a:extLst>
        </p:spPr>
      </p:pic>
      <p:sp>
        <p:nvSpPr>
          <p:cNvPr id="6" name="Aşağı Ok 5"/>
          <p:cNvSpPr/>
          <p:nvPr/>
        </p:nvSpPr>
        <p:spPr>
          <a:xfrm>
            <a:off x="2415654" y="1741646"/>
            <a:ext cx="1808685" cy="1883391"/>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pic>
        <p:nvPicPr>
          <p:cNvPr id="6154" name="Picture 10" descr="http://images.clipartlogo.com/files/images/29/293312/green-ok-success-symbol_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24" y="3919985"/>
            <a:ext cx="2752263" cy="25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0111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2298226" y="3930555"/>
            <a:ext cx="9616269" cy="2708347"/>
          </a:xfrm>
          <a:prstGeom prst="rect">
            <a:avLst/>
          </a:prstGeom>
          <a:ln/>
          <a:extLst/>
        </p:spPr>
        <p:style>
          <a:lnRef idx="1">
            <a:schemeClr val="accent6"/>
          </a:lnRef>
          <a:fillRef idx="2">
            <a:schemeClr val="accent6"/>
          </a:fillRef>
          <a:effectRef idx="1">
            <a:schemeClr val="accent6"/>
          </a:effectRef>
          <a:fontRef idx="minor">
            <a:schemeClr val="dk1"/>
          </a:fontRef>
        </p:style>
        <p:txBody>
          <a:bodyPr lIns="90000" tIns="46800" rIns="90000" bIns="46800" anchor="ctr"/>
          <a:lstStyle>
            <a:lvl1pPr marL="836613" indent="-836613">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lnSpc>
                <a:spcPct val="100000"/>
              </a:lnSpc>
              <a:buClr>
                <a:srgbClr val="E5E5FF"/>
              </a:buClr>
              <a:buFont typeface="Comic Sans MS" panose="030F0702030302020204" pitchFamily="66" charset="0"/>
              <a:buNone/>
            </a:pPr>
            <a:r>
              <a:rPr lang="tr-TR" altLang="tr-TR" sz="2500" b="1" dirty="0">
                <a:solidFill>
                  <a:srgbClr val="00B050"/>
                </a:solidFill>
                <a:latin typeface="+mn-lt"/>
              </a:rPr>
              <a:t>           </a:t>
            </a:r>
            <a:r>
              <a:rPr lang="en-GB" altLang="tr-TR" sz="2500" b="1" dirty="0" err="1">
                <a:solidFill>
                  <a:srgbClr val="00B050"/>
                </a:solidFill>
                <a:latin typeface="+mn-lt"/>
              </a:rPr>
              <a:t>Doğrusu</a:t>
            </a:r>
            <a:r>
              <a:rPr lang="en-GB" altLang="tr-TR" sz="2500" b="1" dirty="0">
                <a:solidFill>
                  <a:srgbClr val="00B050"/>
                </a:solidFill>
                <a:latin typeface="+mn-lt"/>
              </a:rPr>
              <a:t>: </a:t>
            </a:r>
            <a:endParaRPr lang="tr-TR" altLang="tr-TR" sz="2500" b="1" dirty="0">
              <a:solidFill>
                <a:srgbClr val="00B050"/>
              </a:solidFill>
              <a:latin typeface="+mn-lt"/>
            </a:endParaRPr>
          </a:p>
          <a:p>
            <a:pPr eaLnBrk="1" hangingPunct="1">
              <a:lnSpc>
                <a:spcPct val="100000"/>
              </a:lnSpc>
              <a:buClr>
                <a:srgbClr val="E5E5FF"/>
              </a:buClr>
              <a:buFont typeface="Comic Sans MS" panose="030F0702030302020204" pitchFamily="66" charset="0"/>
              <a:buNone/>
            </a:pPr>
            <a:endParaRPr lang="tr-TR" altLang="tr-TR" sz="2500" b="1" dirty="0">
              <a:solidFill>
                <a:srgbClr val="00B050"/>
              </a:solidFill>
              <a:latin typeface="+mn-lt"/>
            </a:endParaRPr>
          </a:p>
          <a:p>
            <a:pPr eaLnBrk="1" hangingPunct="1">
              <a:lnSpc>
                <a:spcPct val="100000"/>
              </a:lnSpc>
              <a:buClr>
                <a:srgbClr val="E5E5FF"/>
              </a:buClr>
              <a:buFont typeface="Comic Sans MS" panose="030F0702030302020204" pitchFamily="66" charset="0"/>
              <a:buNone/>
            </a:pPr>
            <a:r>
              <a:rPr lang="tr-TR" altLang="tr-TR" sz="2500" b="1" dirty="0">
                <a:solidFill>
                  <a:srgbClr val="00B050"/>
                </a:solidFill>
                <a:latin typeface="+mn-lt"/>
              </a:rPr>
              <a:t>	</a:t>
            </a:r>
            <a:r>
              <a:rPr lang="en-GB" altLang="tr-TR" sz="2500" b="1" dirty="0" err="1">
                <a:solidFill>
                  <a:srgbClr val="00B050"/>
                </a:solidFill>
                <a:latin typeface="+mn-lt"/>
              </a:rPr>
              <a:t>Zorbayı</a:t>
            </a:r>
            <a:r>
              <a:rPr lang="en-GB" altLang="tr-TR" sz="2500" b="1" dirty="0">
                <a:solidFill>
                  <a:srgbClr val="00B050"/>
                </a:solidFill>
                <a:latin typeface="+mn-lt"/>
              </a:rPr>
              <a:t> </a:t>
            </a:r>
            <a:r>
              <a:rPr lang="en-GB" altLang="tr-TR" sz="2500" b="1" dirty="0" err="1">
                <a:solidFill>
                  <a:srgbClr val="00B050"/>
                </a:solidFill>
                <a:latin typeface="+mn-lt"/>
              </a:rPr>
              <a:t>ele</a:t>
            </a:r>
            <a:r>
              <a:rPr lang="en-GB" altLang="tr-TR" sz="2500" b="1" dirty="0">
                <a:solidFill>
                  <a:srgbClr val="00B050"/>
                </a:solidFill>
                <a:latin typeface="+mn-lt"/>
              </a:rPr>
              <a:t> </a:t>
            </a:r>
            <a:r>
              <a:rPr lang="en-GB" altLang="tr-TR" sz="2500" b="1" dirty="0" err="1">
                <a:solidFill>
                  <a:srgbClr val="00B050"/>
                </a:solidFill>
                <a:latin typeface="+mn-lt"/>
              </a:rPr>
              <a:t>vermek</a:t>
            </a:r>
            <a:r>
              <a:rPr lang="en-GB" altLang="tr-TR" sz="2500" b="1" dirty="0">
                <a:solidFill>
                  <a:srgbClr val="00B050"/>
                </a:solidFill>
                <a:latin typeface="+mn-lt"/>
              </a:rPr>
              <a:t> “</a:t>
            </a:r>
            <a:r>
              <a:rPr lang="en-GB" altLang="tr-TR" sz="2500" b="1" dirty="0" err="1">
                <a:solidFill>
                  <a:srgbClr val="00B050"/>
                </a:solidFill>
                <a:latin typeface="+mn-lt"/>
              </a:rPr>
              <a:t>ispiyonculuk</a:t>
            </a:r>
            <a:r>
              <a:rPr lang="en-GB" altLang="tr-TR" sz="2500" b="1" dirty="0">
                <a:solidFill>
                  <a:srgbClr val="00B050"/>
                </a:solidFill>
                <a:latin typeface="+mn-lt"/>
              </a:rPr>
              <a:t>” </a:t>
            </a:r>
            <a:r>
              <a:rPr lang="en-GB" altLang="tr-TR" sz="2500" b="1" dirty="0" err="1">
                <a:solidFill>
                  <a:srgbClr val="00B050"/>
                </a:solidFill>
                <a:latin typeface="+mn-lt"/>
              </a:rPr>
              <a:t>değil</a:t>
            </a:r>
            <a:r>
              <a:rPr lang="en-GB" altLang="tr-TR" sz="2500" b="1" dirty="0">
                <a:solidFill>
                  <a:srgbClr val="00B050"/>
                </a:solidFill>
                <a:latin typeface="+mn-lt"/>
              </a:rPr>
              <a:t>, </a:t>
            </a:r>
            <a:r>
              <a:rPr lang="en-GB" altLang="tr-TR" sz="2500" b="1" dirty="0" err="1">
                <a:solidFill>
                  <a:srgbClr val="00B050"/>
                </a:solidFill>
                <a:latin typeface="+mn-lt"/>
              </a:rPr>
              <a:t>bildirmek</a:t>
            </a:r>
            <a:r>
              <a:rPr lang="tr-TR" altLang="tr-TR" sz="2500" b="1" dirty="0">
                <a:solidFill>
                  <a:srgbClr val="00B050"/>
                </a:solidFill>
                <a:latin typeface="+mn-lt"/>
              </a:rPr>
              <a:t> </a:t>
            </a:r>
            <a:r>
              <a:rPr lang="en-GB" altLang="tr-TR" sz="2500" b="1" dirty="0" err="1">
                <a:solidFill>
                  <a:srgbClr val="00B050"/>
                </a:solidFill>
                <a:latin typeface="+mn-lt"/>
              </a:rPr>
              <a:t>demektir</a:t>
            </a:r>
            <a:r>
              <a:rPr lang="en-GB" altLang="tr-TR" sz="2500" b="1" dirty="0">
                <a:solidFill>
                  <a:srgbClr val="00B050"/>
                </a:solidFill>
                <a:latin typeface="+mn-lt"/>
              </a:rPr>
              <a:t>. </a:t>
            </a:r>
            <a:r>
              <a:rPr lang="en-GB" altLang="tr-TR" sz="2500" b="1" dirty="0" err="1">
                <a:solidFill>
                  <a:srgbClr val="00B050"/>
                </a:solidFill>
                <a:latin typeface="+mn-lt"/>
              </a:rPr>
              <a:t>Suçluya</a:t>
            </a:r>
            <a:r>
              <a:rPr lang="en-GB" altLang="tr-TR" sz="2500" b="1" dirty="0">
                <a:solidFill>
                  <a:srgbClr val="00B050"/>
                </a:solidFill>
                <a:latin typeface="+mn-lt"/>
              </a:rPr>
              <a:t> </a:t>
            </a:r>
            <a:r>
              <a:rPr lang="en-GB" altLang="tr-TR" sz="2500" b="1" dirty="0" err="1">
                <a:solidFill>
                  <a:srgbClr val="00B050"/>
                </a:solidFill>
                <a:latin typeface="+mn-lt"/>
              </a:rPr>
              <a:t>veya</a:t>
            </a:r>
            <a:r>
              <a:rPr lang="en-GB" altLang="tr-TR" sz="2500" b="1" dirty="0">
                <a:solidFill>
                  <a:srgbClr val="00B050"/>
                </a:solidFill>
                <a:latin typeface="+mn-lt"/>
              </a:rPr>
              <a:t> </a:t>
            </a:r>
            <a:r>
              <a:rPr lang="en-GB" altLang="tr-TR" sz="2500" b="1" dirty="0" err="1">
                <a:solidFill>
                  <a:srgbClr val="00B050"/>
                </a:solidFill>
                <a:latin typeface="+mn-lt"/>
              </a:rPr>
              <a:t>bir</a:t>
            </a:r>
            <a:r>
              <a:rPr lang="en-GB" altLang="tr-TR" sz="2500" b="1" dirty="0">
                <a:solidFill>
                  <a:srgbClr val="00B050"/>
                </a:solidFill>
                <a:latin typeface="+mn-lt"/>
              </a:rPr>
              <a:t> </a:t>
            </a:r>
            <a:r>
              <a:rPr lang="en-GB" altLang="tr-TR" sz="2500" b="1" dirty="0" err="1">
                <a:solidFill>
                  <a:srgbClr val="00B050"/>
                </a:solidFill>
                <a:latin typeface="+mn-lt"/>
              </a:rPr>
              <a:t>başkasına</a:t>
            </a:r>
            <a:r>
              <a:rPr lang="en-GB" altLang="tr-TR" sz="2500" b="1" dirty="0">
                <a:solidFill>
                  <a:srgbClr val="00B050"/>
                </a:solidFill>
                <a:latin typeface="+mn-lt"/>
              </a:rPr>
              <a:t> </a:t>
            </a:r>
            <a:r>
              <a:rPr lang="en-GB" altLang="tr-TR" sz="2500" b="1" dirty="0" err="1">
                <a:solidFill>
                  <a:srgbClr val="00B050"/>
                </a:solidFill>
                <a:latin typeface="+mn-lt"/>
              </a:rPr>
              <a:t>yardım</a:t>
            </a:r>
            <a:r>
              <a:rPr lang="en-GB" altLang="tr-TR" sz="2500" b="1" dirty="0">
                <a:solidFill>
                  <a:srgbClr val="00B050"/>
                </a:solidFill>
                <a:latin typeface="+mn-lt"/>
              </a:rPr>
              <a:t> </a:t>
            </a:r>
            <a:r>
              <a:rPr lang="en-GB" altLang="tr-TR" sz="2500" b="1" dirty="0" err="1">
                <a:solidFill>
                  <a:srgbClr val="00B050"/>
                </a:solidFill>
                <a:latin typeface="+mn-lt"/>
              </a:rPr>
              <a:t>etmek</a:t>
            </a:r>
            <a:r>
              <a:rPr lang="en-GB" altLang="tr-TR" sz="2500" b="1" dirty="0">
                <a:solidFill>
                  <a:srgbClr val="00B050"/>
                </a:solidFill>
                <a:latin typeface="+mn-lt"/>
              </a:rPr>
              <a:t> </a:t>
            </a:r>
            <a:r>
              <a:rPr lang="en-GB" altLang="tr-TR" sz="2500" b="1" dirty="0" err="1">
                <a:solidFill>
                  <a:srgbClr val="00B050"/>
                </a:solidFill>
                <a:latin typeface="+mn-lt"/>
              </a:rPr>
              <a:t>için</a:t>
            </a:r>
            <a:r>
              <a:rPr lang="en-GB" altLang="tr-TR" sz="2500" b="1" dirty="0">
                <a:solidFill>
                  <a:srgbClr val="00B050"/>
                </a:solidFill>
                <a:latin typeface="+mn-lt"/>
              </a:rPr>
              <a:t> </a:t>
            </a:r>
            <a:r>
              <a:rPr lang="en-GB" altLang="tr-TR" sz="2500" b="1" dirty="0" err="1">
                <a:solidFill>
                  <a:srgbClr val="00B050"/>
                </a:solidFill>
                <a:latin typeface="+mn-lt"/>
              </a:rPr>
              <a:t>suçluyu</a:t>
            </a:r>
            <a:r>
              <a:rPr lang="en-GB" altLang="tr-TR" sz="2500" b="1" dirty="0">
                <a:solidFill>
                  <a:srgbClr val="00B050"/>
                </a:solidFill>
                <a:latin typeface="+mn-lt"/>
              </a:rPr>
              <a:t> </a:t>
            </a:r>
            <a:r>
              <a:rPr lang="en-GB" altLang="tr-TR" sz="2500" b="1" dirty="0" err="1">
                <a:solidFill>
                  <a:srgbClr val="00B050"/>
                </a:solidFill>
                <a:latin typeface="+mn-lt"/>
              </a:rPr>
              <a:t>yetkililere</a:t>
            </a:r>
            <a:r>
              <a:rPr lang="en-GB" altLang="tr-TR" sz="2500" b="1" dirty="0">
                <a:solidFill>
                  <a:srgbClr val="00B050"/>
                </a:solidFill>
                <a:latin typeface="+mn-lt"/>
              </a:rPr>
              <a:t> </a:t>
            </a:r>
            <a:r>
              <a:rPr lang="en-GB" altLang="tr-TR" sz="2500" b="1" dirty="0" err="1">
                <a:solidFill>
                  <a:srgbClr val="00B050"/>
                </a:solidFill>
                <a:latin typeface="+mn-lt"/>
              </a:rPr>
              <a:t>bildiririz</a:t>
            </a:r>
            <a:r>
              <a:rPr lang="en-GB" altLang="tr-TR" sz="2500" b="1" dirty="0">
                <a:solidFill>
                  <a:srgbClr val="00B050"/>
                </a:solidFill>
                <a:latin typeface="+mn-lt"/>
              </a:rPr>
              <a:t>. </a:t>
            </a:r>
            <a:r>
              <a:rPr lang="en-GB" altLang="tr-TR" sz="2500" b="1" dirty="0" err="1">
                <a:solidFill>
                  <a:srgbClr val="00B050"/>
                </a:solidFill>
                <a:latin typeface="+mn-lt"/>
              </a:rPr>
              <a:t>Halbuki</a:t>
            </a:r>
            <a:r>
              <a:rPr lang="en-GB" altLang="tr-TR" sz="2500" b="1" dirty="0">
                <a:solidFill>
                  <a:srgbClr val="00B050"/>
                </a:solidFill>
                <a:latin typeface="+mn-lt"/>
              </a:rPr>
              <a:t> </a:t>
            </a:r>
            <a:r>
              <a:rPr lang="en-GB" altLang="tr-TR" sz="2500" b="1" dirty="0" err="1">
                <a:solidFill>
                  <a:srgbClr val="00B050"/>
                </a:solidFill>
                <a:latin typeface="+mn-lt"/>
              </a:rPr>
              <a:t>birisini</a:t>
            </a:r>
            <a:r>
              <a:rPr lang="en-GB" altLang="tr-TR" sz="2500" b="1" dirty="0">
                <a:solidFill>
                  <a:srgbClr val="00B050"/>
                </a:solidFill>
                <a:latin typeface="+mn-lt"/>
              </a:rPr>
              <a:t> “</a:t>
            </a:r>
            <a:r>
              <a:rPr lang="en-GB" altLang="tr-TR" sz="2500" b="1" dirty="0" err="1">
                <a:solidFill>
                  <a:srgbClr val="00B050"/>
                </a:solidFill>
                <a:latin typeface="+mn-lt"/>
              </a:rPr>
              <a:t>ispiyonlamakta</a:t>
            </a:r>
            <a:r>
              <a:rPr lang="en-GB" altLang="tr-TR" sz="2500" b="1" dirty="0">
                <a:solidFill>
                  <a:srgbClr val="00B050"/>
                </a:solidFill>
                <a:latin typeface="+mn-lt"/>
              </a:rPr>
              <a:t>” </a:t>
            </a:r>
            <a:r>
              <a:rPr lang="en-GB" altLang="tr-TR" sz="2500" b="1" dirty="0" err="1">
                <a:solidFill>
                  <a:srgbClr val="00B050"/>
                </a:solidFill>
                <a:latin typeface="+mn-lt"/>
              </a:rPr>
              <a:t>amaç</a:t>
            </a:r>
            <a:r>
              <a:rPr lang="en-GB" altLang="tr-TR" sz="2500" b="1" dirty="0">
                <a:solidFill>
                  <a:srgbClr val="00B050"/>
                </a:solidFill>
                <a:latin typeface="+mn-lt"/>
              </a:rPr>
              <a:t>, </a:t>
            </a:r>
            <a:r>
              <a:rPr lang="en-GB" altLang="tr-TR" sz="2500" b="1" dirty="0" err="1">
                <a:solidFill>
                  <a:srgbClr val="00B050"/>
                </a:solidFill>
                <a:latin typeface="+mn-lt"/>
              </a:rPr>
              <a:t>onun</a:t>
            </a:r>
            <a:r>
              <a:rPr lang="en-GB" altLang="tr-TR" sz="2500" b="1" dirty="0">
                <a:solidFill>
                  <a:srgbClr val="00B050"/>
                </a:solidFill>
                <a:latin typeface="+mn-lt"/>
              </a:rPr>
              <a:t> </a:t>
            </a:r>
            <a:r>
              <a:rPr lang="en-GB" altLang="tr-TR" sz="2500" b="1" dirty="0" err="1">
                <a:solidFill>
                  <a:srgbClr val="00B050"/>
                </a:solidFill>
                <a:latin typeface="+mn-lt"/>
              </a:rPr>
              <a:t>başını</a:t>
            </a:r>
            <a:r>
              <a:rPr lang="en-GB" altLang="tr-TR" sz="2500" b="1" dirty="0">
                <a:solidFill>
                  <a:srgbClr val="00B050"/>
                </a:solidFill>
                <a:latin typeface="+mn-lt"/>
              </a:rPr>
              <a:t> </a:t>
            </a:r>
            <a:r>
              <a:rPr lang="en-GB" altLang="tr-TR" sz="2500" b="1" dirty="0" err="1">
                <a:solidFill>
                  <a:srgbClr val="00B050"/>
                </a:solidFill>
                <a:latin typeface="+mn-lt"/>
              </a:rPr>
              <a:t>derde</a:t>
            </a:r>
            <a:r>
              <a:rPr lang="en-GB" altLang="tr-TR" sz="2500" b="1" dirty="0">
                <a:solidFill>
                  <a:srgbClr val="00B050"/>
                </a:solidFill>
                <a:latin typeface="+mn-lt"/>
              </a:rPr>
              <a:t> </a:t>
            </a:r>
            <a:r>
              <a:rPr lang="en-GB" altLang="tr-TR" sz="2500" b="1" dirty="0" err="1">
                <a:solidFill>
                  <a:srgbClr val="00B050"/>
                </a:solidFill>
                <a:latin typeface="+mn-lt"/>
              </a:rPr>
              <a:t>sokmaktır</a:t>
            </a:r>
            <a:r>
              <a:rPr lang="en-GB" altLang="tr-TR" sz="2500" b="1" dirty="0">
                <a:solidFill>
                  <a:srgbClr val="00B050"/>
                </a:solidFill>
                <a:latin typeface="+mn-lt"/>
              </a:rPr>
              <a:t>.</a:t>
            </a:r>
          </a:p>
        </p:txBody>
      </p:sp>
      <p:sp>
        <p:nvSpPr>
          <p:cNvPr id="36867" name="Text Box 2"/>
          <p:cNvSpPr txBox="1">
            <a:spLocks noChangeArrowheads="1"/>
          </p:cNvSpPr>
          <p:nvPr/>
        </p:nvSpPr>
        <p:spPr bwMode="auto">
          <a:xfrm>
            <a:off x="4224339" y="4679951"/>
            <a:ext cx="1793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2" name="Dikdörtgen 1"/>
          <p:cNvSpPr/>
          <p:nvPr/>
        </p:nvSpPr>
        <p:spPr>
          <a:xfrm>
            <a:off x="317471" y="536996"/>
            <a:ext cx="817251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tr-TR" altLang="tr-TR" sz="3200" b="1" dirty="0">
                <a:solidFill>
                  <a:srgbClr val="FF0000"/>
                </a:solidFill>
              </a:rPr>
              <a:t> </a:t>
            </a:r>
            <a:r>
              <a:rPr lang="en-GB" altLang="tr-TR" sz="3200" b="1" dirty="0">
                <a:solidFill>
                  <a:srgbClr val="FF0000"/>
                </a:solidFill>
              </a:rPr>
              <a:t>2. </a:t>
            </a:r>
            <a:r>
              <a:rPr lang="en-GB" altLang="tr-TR" sz="3200" b="1" dirty="0" err="1">
                <a:solidFill>
                  <a:srgbClr val="FF0000"/>
                </a:solidFill>
              </a:rPr>
              <a:t>Zorbayı</a:t>
            </a:r>
            <a:r>
              <a:rPr lang="en-GB" altLang="tr-TR" sz="3200" b="1" dirty="0">
                <a:solidFill>
                  <a:srgbClr val="FF0000"/>
                </a:solidFill>
              </a:rPr>
              <a:t> </a:t>
            </a:r>
            <a:r>
              <a:rPr lang="en-GB" altLang="tr-TR" sz="3200" b="1" dirty="0" err="1">
                <a:solidFill>
                  <a:srgbClr val="FF0000"/>
                </a:solidFill>
              </a:rPr>
              <a:t>ele</a:t>
            </a:r>
            <a:r>
              <a:rPr lang="en-GB" altLang="tr-TR" sz="3200" b="1" dirty="0">
                <a:solidFill>
                  <a:srgbClr val="FF0000"/>
                </a:solidFill>
              </a:rPr>
              <a:t> </a:t>
            </a:r>
            <a:r>
              <a:rPr lang="en-GB" altLang="tr-TR" sz="3200" b="1" dirty="0" err="1">
                <a:solidFill>
                  <a:srgbClr val="FF0000"/>
                </a:solidFill>
              </a:rPr>
              <a:t>vermek</a:t>
            </a:r>
            <a:r>
              <a:rPr lang="en-GB" altLang="tr-TR" sz="3200" b="1" dirty="0">
                <a:solidFill>
                  <a:srgbClr val="FF0000"/>
                </a:solidFill>
              </a:rPr>
              <a:t> “</a:t>
            </a:r>
            <a:r>
              <a:rPr lang="en-GB" altLang="tr-TR" sz="3200" b="1" dirty="0" err="1">
                <a:solidFill>
                  <a:srgbClr val="FF0000"/>
                </a:solidFill>
              </a:rPr>
              <a:t>ispiyonculuk</a:t>
            </a:r>
            <a:r>
              <a:rPr lang="en-GB" altLang="tr-TR" sz="3200" b="1" dirty="0">
                <a:solidFill>
                  <a:srgbClr val="FF0000"/>
                </a:solidFill>
              </a:rPr>
              <a:t>” tur.</a:t>
            </a:r>
            <a:endParaRPr lang="tr-TR" sz="3200" dirty="0">
              <a:solidFill>
                <a:srgbClr val="FF0000"/>
              </a:solidFill>
            </a:endParaRPr>
          </a:p>
        </p:txBody>
      </p:sp>
      <p:pic>
        <p:nvPicPr>
          <p:cNvPr id="5" name="Picture 4" descr="https://behlul4126.files.wordpress.com/2014/05/c3a7arpc4b1_yanlc4b1c59f_kc4b1rmc4b1zc4b1_c3a7arpc4b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5635" y="237276"/>
            <a:ext cx="2658660" cy="2658661"/>
          </a:xfrm>
          <a:prstGeom prst="rect">
            <a:avLst/>
          </a:prstGeom>
          <a:noFill/>
          <a:extLst>
            <a:ext uri="{909E8E84-426E-40DD-AFC4-6F175D3DCCD1}">
              <a14:hiddenFill xmlns:a14="http://schemas.microsoft.com/office/drawing/2010/main">
                <a:solidFill>
                  <a:srgbClr val="FFFFFF"/>
                </a:solidFill>
              </a14:hiddenFill>
            </a:ext>
          </a:extLst>
        </p:spPr>
      </p:pic>
      <p:sp>
        <p:nvSpPr>
          <p:cNvPr id="6" name="Aşağı Ok 5"/>
          <p:cNvSpPr/>
          <p:nvPr/>
        </p:nvSpPr>
        <p:spPr>
          <a:xfrm>
            <a:off x="2033516" y="1487607"/>
            <a:ext cx="1808685" cy="2232966"/>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pic>
        <p:nvPicPr>
          <p:cNvPr id="7" name="Picture 10" descr="http://images.clipartlogo.com/files/images/29/293312/green-ok-success-symbol_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595" y="4086409"/>
            <a:ext cx="2752263" cy="25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3443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2"/>
          <p:cNvSpPr txBox="1">
            <a:spLocks noChangeArrowheads="1"/>
          </p:cNvSpPr>
          <p:nvPr/>
        </p:nvSpPr>
        <p:spPr bwMode="auto">
          <a:xfrm>
            <a:off x="4224339" y="4679951"/>
            <a:ext cx="1793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2" name="Dikdörtgen 1"/>
          <p:cNvSpPr/>
          <p:nvPr/>
        </p:nvSpPr>
        <p:spPr>
          <a:xfrm>
            <a:off x="7861111" y="2643116"/>
            <a:ext cx="4330890" cy="163121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buClr>
                <a:srgbClr val="E5E5FF"/>
              </a:buClr>
            </a:pPr>
            <a:r>
              <a:rPr lang="en-GB" altLang="tr-TR" sz="3200" b="1" dirty="0" err="1">
                <a:solidFill>
                  <a:srgbClr val="00B050"/>
                </a:solidFill>
              </a:rPr>
              <a:t>Doğrusu</a:t>
            </a:r>
            <a:r>
              <a:rPr lang="en-GB" altLang="tr-TR" sz="3200" b="1" dirty="0">
                <a:solidFill>
                  <a:srgbClr val="00B050"/>
                </a:solidFill>
              </a:rPr>
              <a:t>: </a:t>
            </a:r>
            <a:endParaRPr lang="tr-TR" altLang="tr-TR" sz="3200" b="1" dirty="0">
              <a:solidFill>
                <a:srgbClr val="00B050"/>
              </a:solidFill>
            </a:endParaRPr>
          </a:p>
          <a:p>
            <a:pPr algn="ctr">
              <a:buClr>
                <a:srgbClr val="E5E5FF"/>
              </a:buClr>
            </a:pPr>
            <a:r>
              <a:rPr lang="en-GB" altLang="tr-TR" sz="3200" b="1" dirty="0">
                <a:solidFill>
                  <a:srgbClr val="00B050"/>
                </a:solidFill>
              </a:rPr>
              <a:t>Bu </a:t>
            </a:r>
            <a:r>
              <a:rPr lang="en-GB" altLang="tr-TR" sz="3200" b="1" dirty="0" err="1">
                <a:solidFill>
                  <a:srgbClr val="00B050"/>
                </a:solidFill>
              </a:rPr>
              <a:t>söylemlerin</a:t>
            </a:r>
            <a:r>
              <a:rPr lang="en-GB" altLang="tr-TR" sz="3200" b="1" dirty="0">
                <a:solidFill>
                  <a:srgbClr val="00B050"/>
                </a:solidFill>
              </a:rPr>
              <a:t> </a:t>
            </a:r>
            <a:r>
              <a:rPr lang="en-GB" altLang="tr-TR" sz="3200" b="1" dirty="0" err="1">
                <a:solidFill>
                  <a:srgbClr val="00B050"/>
                </a:solidFill>
              </a:rPr>
              <a:t>tamamı</a:t>
            </a:r>
            <a:r>
              <a:rPr lang="en-GB" altLang="tr-TR" sz="3200" b="1" dirty="0">
                <a:solidFill>
                  <a:srgbClr val="00B050"/>
                </a:solidFill>
              </a:rPr>
              <a:t> </a:t>
            </a:r>
            <a:r>
              <a:rPr lang="en-GB" altLang="tr-TR" sz="3600" b="1" dirty="0">
                <a:solidFill>
                  <a:srgbClr val="00B050"/>
                </a:solidFill>
              </a:rPr>
              <a:t>YANLIŞ....</a:t>
            </a:r>
          </a:p>
        </p:txBody>
      </p:sp>
      <p:sp>
        <p:nvSpPr>
          <p:cNvPr id="3" name="Dikdörtgen 2"/>
          <p:cNvSpPr/>
          <p:nvPr/>
        </p:nvSpPr>
        <p:spPr>
          <a:xfrm>
            <a:off x="40943" y="150126"/>
            <a:ext cx="6291619" cy="655564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tr-TR" altLang="tr-TR" sz="2800" b="1" dirty="0">
                <a:solidFill>
                  <a:srgbClr val="FF0000"/>
                </a:solidFill>
              </a:rPr>
              <a:t> </a:t>
            </a:r>
            <a:r>
              <a:rPr lang="en-GB" altLang="tr-TR" sz="2800" b="1" dirty="0">
                <a:solidFill>
                  <a:srgbClr val="FF0000"/>
                </a:solidFill>
              </a:rPr>
              <a:t>3.</a:t>
            </a:r>
            <a:r>
              <a:rPr lang="tr-TR" altLang="tr-TR" sz="2800" b="1" dirty="0">
                <a:solidFill>
                  <a:srgbClr val="FF0000"/>
                </a:solidFill>
              </a:rPr>
              <a:t>   </a:t>
            </a:r>
            <a:r>
              <a:rPr lang="en-GB" altLang="tr-TR" sz="2800" b="1" dirty="0">
                <a:solidFill>
                  <a:srgbClr val="FF0000"/>
                </a:solidFill>
              </a:rPr>
              <a:t>“Kavga </a:t>
            </a:r>
            <a:r>
              <a:rPr lang="en-GB" altLang="tr-TR" sz="2800" b="1" dirty="0" err="1">
                <a:solidFill>
                  <a:srgbClr val="FF0000"/>
                </a:solidFill>
              </a:rPr>
              <a:t>etmek</a:t>
            </a:r>
            <a:r>
              <a:rPr lang="en-GB" altLang="tr-TR" sz="2800" b="1" dirty="0">
                <a:solidFill>
                  <a:srgbClr val="FF0000"/>
                </a:solidFill>
              </a:rPr>
              <a:t> </a:t>
            </a:r>
            <a:r>
              <a:rPr lang="en-GB" altLang="tr-TR" sz="2800" b="1" dirty="0" err="1">
                <a:solidFill>
                  <a:srgbClr val="FF0000"/>
                </a:solidFill>
              </a:rPr>
              <a:t>ve</a:t>
            </a:r>
            <a:r>
              <a:rPr lang="en-GB" altLang="tr-TR" sz="2800" b="1" dirty="0">
                <a:solidFill>
                  <a:srgbClr val="FF0000"/>
                </a:solidFill>
              </a:rPr>
              <a:t> </a:t>
            </a:r>
            <a:r>
              <a:rPr lang="en-GB" altLang="tr-TR" sz="2800" b="1" dirty="0" err="1">
                <a:solidFill>
                  <a:srgbClr val="FF0000"/>
                </a:solidFill>
              </a:rPr>
              <a:t>saldırganca</a:t>
            </a:r>
            <a:r>
              <a:rPr lang="en-GB" altLang="tr-TR" sz="2800" b="1" dirty="0">
                <a:solidFill>
                  <a:srgbClr val="FF0000"/>
                </a:solidFill>
              </a:rPr>
              <a:t> </a:t>
            </a:r>
            <a:r>
              <a:rPr lang="en-GB" altLang="tr-TR" sz="2800" b="1" dirty="0" err="1">
                <a:solidFill>
                  <a:srgbClr val="FF0000"/>
                </a:solidFill>
              </a:rPr>
              <a:t>davranmak</a:t>
            </a:r>
            <a:r>
              <a:rPr lang="en-GB" altLang="tr-TR" sz="2800" b="1" dirty="0">
                <a:solidFill>
                  <a:srgbClr val="FF0000"/>
                </a:solidFill>
              </a:rPr>
              <a:t>, </a:t>
            </a:r>
            <a:r>
              <a:rPr lang="en-GB" altLang="tr-TR" sz="2800" b="1" dirty="0" err="1">
                <a:solidFill>
                  <a:srgbClr val="FF0000"/>
                </a:solidFill>
              </a:rPr>
              <a:t>büyüme</a:t>
            </a:r>
            <a:r>
              <a:rPr lang="en-GB" altLang="tr-TR" sz="2800" b="1" dirty="0">
                <a:solidFill>
                  <a:srgbClr val="FF0000"/>
                </a:solidFill>
              </a:rPr>
              <a:t> </a:t>
            </a:r>
            <a:r>
              <a:rPr lang="en-GB" altLang="tr-TR" sz="2800" b="1" dirty="0" err="1">
                <a:solidFill>
                  <a:srgbClr val="FF0000"/>
                </a:solidFill>
              </a:rPr>
              <a:t>ve</a:t>
            </a:r>
            <a:r>
              <a:rPr lang="en-GB" altLang="tr-TR" sz="2800" b="1" dirty="0">
                <a:solidFill>
                  <a:srgbClr val="FF0000"/>
                </a:solidFill>
              </a:rPr>
              <a:t> </a:t>
            </a:r>
            <a:r>
              <a:rPr lang="en-GB" altLang="tr-TR" sz="2800" b="1" dirty="0" err="1">
                <a:solidFill>
                  <a:srgbClr val="FF0000"/>
                </a:solidFill>
              </a:rPr>
              <a:t>gelişmenin</a:t>
            </a:r>
            <a:r>
              <a:rPr lang="en-GB" altLang="tr-TR" sz="2800" b="1" dirty="0">
                <a:solidFill>
                  <a:srgbClr val="FF0000"/>
                </a:solidFill>
              </a:rPr>
              <a:t> </a:t>
            </a:r>
            <a:r>
              <a:rPr lang="en-GB" altLang="tr-TR" sz="2800" b="1" dirty="0" err="1">
                <a:solidFill>
                  <a:srgbClr val="FF0000"/>
                </a:solidFill>
              </a:rPr>
              <a:t>doğal</a:t>
            </a:r>
            <a:r>
              <a:rPr lang="en-GB" altLang="tr-TR" sz="2800" b="1" dirty="0">
                <a:solidFill>
                  <a:srgbClr val="FF0000"/>
                </a:solidFill>
              </a:rPr>
              <a:t> </a:t>
            </a:r>
            <a:r>
              <a:rPr lang="en-GB" altLang="tr-TR" sz="2800" b="1" dirty="0" err="1">
                <a:solidFill>
                  <a:srgbClr val="FF0000"/>
                </a:solidFill>
              </a:rPr>
              <a:t>bir</a:t>
            </a:r>
            <a:r>
              <a:rPr lang="en-GB" altLang="tr-TR" sz="2800" b="1" dirty="0">
                <a:solidFill>
                  <a:srgbClr val="FF0000"/>
                </a:solidFill>
              </a:rPr>
              <a:t> </a:t>
            </a:r>
            <a:r>
              <a:rPr lang="en-GB" altLang="tr-TR" sz="2800" b="1" dirty="0" err="1">
                <a:solidFill>
                  <a:srgbClr val="FF0000"/>
                </a:solidFill>
              </a:rPr>
              <a:t>parçasıdır</a:t>
            </a:r>
            <a:r>
              <a:rPr lang="en-GB" altLang="tr-TR" sz="2800" b="1" dirty="0">
                <a:solidFill>
                  <a:srgbClr val="FF0000"/>
                </a:solidFill>
              </a:rPr>
              <a:t> </a:t>
            </a:r>
            <a:endParaRPr lang="tr-TR" altLang="tr-TR" sz="2800" b="1" dirty="0">
              <a:solidFill>
                <a:srgbClr val="FF0000"/>
              </a:solidFill>
            </a:endParaRPr>
          </a:p>
          <a:p>
            <a:r>
              <a:rPr lang="en-GB" altLang="tr-TR" sz="2800" b="1" dirty="0">
                <a:solidFill>
                  <a:srgbClr val="FF0000"/>
                </a:solidFill>
              </a:rPr>
              <a:t>– </a:t>
            </a:r>
            <a:r>
              <a:rPr lang="en-GB" altLang="tr-TR" sz="2800" b="1" dirty="0" err="1">
                <a:solidFill>
                  <a:srgbClr val="FF0000"/>
                </a:solidFill>
              </a:rPr>
              <a:t>bazı</a:t>
            </a:r>
            <a:r>
              <a:rPr lang="en-GB" altLang="tr-TR" sz="2800" b="1" dirty="0">
                <a:solidFill>
                  <a:srgbClr val="FF0000"/>
                </a:solidFill>
              </a:rPr>
              <a:t> </a:t>
            </a:r>
            <a:r>
              <a:rPr lang="en-GB" altLang="tr-TR" sz="2800" b="1" dirty="0" err="1">
                <a:solidFill>
                  <a:srgbClr val="FF0000"/>
                </a:solidFill>
              </a:rPr>
              <a:t>öğrenciler</a:t>
            </a:r>
            <a:r>
              <a:rPr lang="en-GB" altLang="tr-TR" sz="2800" b="1" dirty="0">
                <a:solidFill>
                  <a:srgbClr val="FF0000"/>
                </a:solidFill>
              </a:rPr>
              <a:t> </a:t>
            </a:r>
            <a:r>
              <a:rPr lang="en-GB" altLang="tr-TR" sz="2800" b="1" dirty="0" err="1">
                <a:solidFill>
                  <a:srgbClr val="FF0000"/>
                </a:solidFill>
              </a:rPr>
              <a:t>zorbalığı</a:t>
            </a:r>
            <a:r>
              <a:rPr lang="en-GB" altLang="tr-TR" sz="2800" b="1" dirty="0">
                <a:solidFill>
                  <a:srgbClr val="FF0000"/>
                </a:solidFill>
              </a:rPr>
              <a:t> </a:t>
            </a:r>
            <a:r>
              <a:rPr lang="en-GB" altLang="tr-TR" sz="2800" b="1" dirty="0" err="1">
                <a:solidFill>
                  <a:srgbClr val="FF0000"/>
                </a:solidFill>
              </a:rPr>
              <a:t>hak</a:t>
            </a:r>
            <a:r>
              <a:rPr lang="en-GB" altLang="tr-TR" sz="2800" b="1" dirty="0">
                <a:solidFill>
                  <a:srgbClr val="FF0000"/>
                </a:solidFill>
              </a:rPr>
              <a:t> </a:t>
            </a:r>
            <a:r>
              <a:rPr lang="en-GB" altLang="tr-TR" sz="2800" b="1" dirty="0" err="1">
                <a:solidFill>
                  <a:srgbClr val="FF0000"/>
                </a:solidFill>
              </a:rPr>
              <a:t>ederler</a:t>
            </a:r>
            <a:endParaRPr lang="tr-TR" altLang="tr-TR" sz="2800" b="1" dirty="0">
              <a:solidFill>
                <a:srgbClr val="FF0000"/>
              </a:solidFill>
            </a:endParaRPr>
          </a:p>
          <a:p>
            <a:r>
              <a:rPr lang="en-GB" altLang="tr-TR" sz="2800" b="1" dirty="0">
                <a:solidFill>
                  <a:srgbClr val="FF0000"/>
                </a:solidFill>
              </a:rPr>
              <a:t> – </a:t>
            </a:r>
            <a:r>
              <a:rPr lang="en-GB" altLang="tr-TR" sz="2800" b="1" dirty="0" err="1">
                <a:solidFill>
                  <a:srgbClr val="FF0000"/>
                </a:solidFill>
              </a:rPr>
              <a:t>zorbalıktan</a:t>
            </a:r>
            <a:r>
              <a:rPr lang="en-GB" altLang="tr-TR" sz="2800" b="1" dirty="0">
                <a:solidFill>
                  <a:srgbClr val="FF0000"/>
                </a:solidFill>
              </a:rPr>
              <a:t> </a:t>
            </a:r>
            <a:r>
              <a:rPr lang="en-GB" altLang="tr-TR" sz="2800" b="1" dirty="0" err="1">
                <a:solidFill>
                  <a:srgbClr val="FF0000"/>
                </a:solidFill>
              </a:rPr>
              <a:t>şikayet</a:t>
            </a:r>
            <a:r>
              <a:rPr lang="en-GB" altLang="tr-TR" sz="2800" b="1" dirty="0">
                <a:solidFill>
                  <a:srgbClr val="FF0000"/>
                </a:solidFill>
              </a:rPr>
              <a:t> </a:t>
            </a:r>
            <a:r>
              <a:rPr lang="en-GB" altLang="tr-TR" sz="2800" b="1" dirty="0" err="1">
                <a:solidFill>
                  <a:srgbClr val="FF0000"/>
                </a:solidFill>
              </a:rPr>
              <a:t>eden</a:t>
            </a:r>
            <a:r>
              <a:rPr lang="en-GB" altLang="tr-TR" sz="2800" b="1" dirty="0">
                <a:solidFill>
                  <a:srgbClr val="FF0000"/>
                </a:solidFill>
              </a:rPr>
              <a:t> </a:t>
            </a:r>
            <a:r>
              <a:rPr lang="en-GB" altLang="tr-TR" sz="2800" b="1" dirty="0" err="1">
                <a:solidFill>
                  <a:srgbClr val="FF0000"/>
                </a:solidFill>
              </a:rPr>
              <a:t>öğrenciler</a:t>
            </a:r>
            <a:r>
              <a:rPr lang="en-GB" altLang="tr-TR" sz="2800" b="1" dirty="0">
                <a:solidFill>
                  <a:srgbClr val="FF0000"/>
                </a:solidFill>
              </a:rPr>
              <a:t> </a:t>
            </a:r>
            <a:r>
              <a:rPr lang="en-GB" altLang="tr-TR" sz="2800" b="1" dirty="0" err="1">
                <a:solidFill>
                  <a:srgbClr val="FF0000"/>
                </a:solidFill>
              </a:rPr>
              <a:t>ana</a:t>
            </a:r>
            <a:r>
              <a:rPr lang="en-GB" altLang="tr-TR" sz="2800" b="1" dirty="0">
                <a:solidFill>
                  <a:srgbClr val="FF0000"/>
                </a:solidFill>
              </a:rPr>
              <a:t> </a:t>
            </a:r>
            <a:r>
              <a:rPr lang="en-GB" altLang="tr-TR" sz="2800" b="1" dirty="0" err="1">
                <a:solidFill>
                  <a:srgbClr val="FF0000"/>
                </a:solidFill>
              </a:rPr>
              <a:t>kuzusudurlar</a:t>
            </a:r>
            <a:r>
              <a:rPr lang="en-GB" altLang="tr-TR" sz="2800" b="1" dirty="0">
                <a:solidFill>
                  <a:srgbClr val="FF0000"/>
                </a:solidFill>
              </a:rPr>
              <a:t> </a:t>
            </a:r>
            <a:endParaRPr lang="tr-TR" altLang="tr-TR" sz="2800" b="1" dirty="0">
              <a:solidFill>
                <a:srgbClr val="FF0000"/>
              </a:solidFill>
            </a:endParaRPr>
          </a:p>
          <a:p>
            <a:r>
              <a:rPr lang="en-GB" altLang="tr-TR" sz="2800" b="1" dirty="0">
                <a:solidFill>
                  <a:srgbClr val="FF0000"/>
                </a:solidFill>
              </a:rPr>
              <a:t>– </a:t>
            </a:r>
            <a:r>
              <a:rPr lang="en-GB" altLang="tr-TR" sz="2800" b="1" dirty="0" err="1">
                <a:solidFill>
                  <a:srgbClr val="FF0000"/>
                </a:solidFill>
              </a:rPr>
              <a:t>zorbalık</a:t>
            </a:r>
            <a:r>
              <a:rPr lang="en-GB" altLang="tr-TR" sz="2800" b="1" dirty="0">
                <a:solidFill>
                  <a:srgbClr val="FF0000"/>
                </a:solidFill>
              </a:rPr>
              <a:t> </a:t>
            </a:r>
            <a:r>
              <a:rPr lang="en-GB" altLang="tr-TR" sz="2800" b="1" dirty="0" err="1">
                <a:solidFill>
                  <a:srgbClr val="FF0000"/>
                </a:solidFill>
              </a:rPr>
              <a:t>yapanları</a:t>
            </a:r>
            <a:r>
              <a:rPr lang="en-GB" altLang="tr-TR" sz="2800" b="1" dirty="0">
                <a:solidFill>
                  <a:srgbClr val="FF0000"/>
                </a:solidFill>
              </a:rPr>
              <a:t> </a:t>
            </a:r>
            <a:r>
              <a:rPr lang="en-GB" altLang="tr-TR" sz="2800" b="1" dirty="0" err="1">
                <a:solidFill>
                  <a:srgbClr val="FF0000"/>
                </a:solidFill>
              </a:rPr>
              <a:t>görmezden</a:t>
            </a:r>
            <a:r>
              <a:rPr lang="en-GB" altLang="tr-TR" sz="2800" b="1" dirty="0">
                <a:solidFill>
                  <a:srgbClr val="FF0000"/>
                </a:solidFill>
              </a:rPr>
              <a:t> </a:t>
            </a:r>
            <a:r>
              <a:rPr lang="en-GB" altLang="tr-TR" sz="2800" b="1" dirty="0" err="1">
                <a:solidFill>
                  <a:srgbClr val="FF0000"/>
                </a:solidFill>
              </a:rPr>
              <a:t>gelirseniz</a:t>
            </a:r>
            <a:r>
              <a:rPr lang="en-GB" altLang="tr-TR" sz="2800" b="1" dirty="0">
                <a:solidFill>
                  <a:srgbClr val="FF0000"/>
                </a:solidFill>
              </a:rPr>
              <a:t> size </a:t>
            </a:r>
            <a:r>
              <a:rPr lang="en-GB" altLang="tr-TR" sz="2800" b="1" dirty="0" err="1">
                <a:solidFill>
                  <a:srgbClr val="FF0000"/>
                </a:solidFill>
              </a:rPr>
              <a:t>bulaşmazlar</a:t>
            </a:r>
            <a:endParaRPr lang="tr-TR" altLang="tr-TR" sz="2800" b="1" dirty="0">
              <a:solidFill>
                <a:srgbClr val="FF0000"/>
              </a:solidFill>
            </a:endParaRPr>
          </a:p>
          <a:p>
            <a:r>
              <a:rPr lang="en-GB" altLang="tr-TR" sz="2800" b="1" dirty="0">
                <a:solidFill>
                  <a:srgbClr val="FF0000"/>
                </a:solidFill>
              </a:rPr>
              <a:t>– </a:t>
            </a:r>
            <a:r>
              <a:rPr lang="en-GB" altLang="tr-TR" sz="2800" b="1" dirty="0" err="1">
                <a:solidFill>
                  <a:srgbClr val="FF0000"/>
                </a:solidFill>
              </a:rPr>
              <a:t>bir</a:t>
            </a:r>
            <a:r>
              <a:rPr lang="en-GB" altLang="tr-TR" sz="2800" b="1" dirty="0">
                <a:solidFill>
                  <a:srgbClr val="FF0000"/>
                </a:solidFill>
              </a:rPr>
              <a:t> </a:t>
            </a:r>
            <a:r>
              <a:rPr lang="en-GB" altLang="tr-TR" sz="2800" b="1" dirty="0" err="1">
                <a:solidFill>
                  <a:srgbClr val="FF0000"/>
                </a:solidFill>
              </a:rPr>
              <a:t>zorba</a:t>
            </a:r>
            <a:r>
              <a:rPr lang="en-GB" altLang="tr-TR" sz="2800" b="1" dirty="0">
                <a:solidFill>
                  <a:srgbClr val="FF0000"/>
                </a:solidFill>
              </a:rPr>
              <a:t> </a:t>
            </a:r>
            <a:r>
              <a:rPr lang="en-GB" altLang="tr-TR" sz="2800" b="1" dirty="0" err="1">
                <a:solidFill>
                  <a:srgbClr val="FF0000"/>
                </a:solidFill>
              </a:rPr>
              <a:t>ile</a:t>
            </a:r>
            <a:r>
              <a:rPr lang="en-GB" altLang="tr-TR" sz="2800" b="1" dirty="0">
                <a:solidFill>
                  <a:srgbClr val="FF0000"/>
                </a:solidFill>
              </a:rPr>
              <a:t> </a:t>
            </a:r>
            <a:r>
              <a:rPr lang="en-GB" altLang="tr-TR" sz="2800" b="1" dirty="0" err="1">
                <a:solidFill>
                  <a:srgbClr val="FF0000"/>
                </a:solidFill>
              </a:rPr>
              <a:t>baş</a:t>
            </a:r>
            <a:r>
              <a:rPr lang="en-GB" altLang="tr-TR" sz="2800" b="1" dirty="0">
                <a:solidFill>
                  <a:srgbClr val="FF0000"/>
                </a:solidFill>
              </a:rPr>
              <a:t> </a:t>
            </a:r>
            <a:r>
              <a:rPr lang="en-GB" altLang="tr-TR" sz="2800" b="1" dirty="0" err="1">
                <a:solidFill>
                  <a:srgbClr val="FF0000"/>
                </a:solidFill>
              </a:rPr>
              <a:t>etmenin</a:t>
            </a:r>
            <a:r>
              <a:rPr lang="en-GB" altLang="tr-TR" sz="2800" b="1" dirty="0">
                <a:solidFill>
                  <a:srgbClr val="FF0000"/>
                </a:solidFill>
              </a:rPr>
              <a:t> </a:t>
            </a:r>
            <a:r>
              <a:rPr lang="en-GB" altLang="tr-TR" sz="2800" b="1" dirty="0" err="1">
                <a:solidFill>
                  <a:srgbClr val="FF0000"/>
                </a:solidFill>
              </a:rPr>
              <a:t>en</a:t>
            </a:r>
            <a:r>
              <a:rPr lang="en-GB" altLang="tr-TR" sz="2800" b="1" dirty="0">
                <a:solidFill>
                  <a:srgbClr val="FF0000"/>
                </a:solidFill>
              </a:rPr>
              <a:t> </a:t>
            </a:r>
            <a:r>
              <a:rPr lang="en-GB" altLang="tr-TR" sz="2800" b="1" dirty="0" err="1">
                <a:solidFill>
                  <a:srgbClr val="FF0000"/>
                </a:solidFill>
              </a:rPr>
              <a:t>iyi</a:t>
            </a:r>
            <a:r>
              <a:rPr lang="en-GB" altLang="tr-TR" sz="2800" b="1" dirty="0">
                <a:solidFill>
                  <a:srgbClr val="FF0000"/>
                </a:solidFill>
              </a:rPr>
              <a:t> </a:t>
            </a:r>
            <a:r>
              <a:rPr lang="en-GB" altLang="tr-TR" sz="2800" b="1" dirty="0" err="1">
                <a:solidFill>
                  <a:srgbClr val="FF0000"/>
                </a:solidFill>
              </a:rPr>
              <a:t>yolu</a:t>
            </a:r>
            <a:r>
              <a:rPr lang="en-GB" altLang="tr-TR" sz="2800" b="1" dirty="0">
                <a:solidFill>
                  <a:srgbClr val="FF0000"/>
                </a:solidFill>
              </a:rPr>
              <a:t> </a:t>
            </a:r>
            <a:r>
              <a:rPr lang="en-GB" altLang="tr-TR" sz="2800" b="1" dirty="0" err="1">
                <a:solidFill>
                  <a:srgbClr val="FF0000"/>
                </a:solidFill>
              </a:rPr>
              <a:t>onunla</a:t>
            </a:r>
            <a:r>
              <a:rPr lang="en-GB" altLang="tr-TR" sz="2800" b="1" dirty="0">
                <a:solidFill>
                  <a:srgbClr val="FF0000"/>
                </a:solidFill>
              </a:rPr>
              <a:t> </a:t>
            </a:r>
            <a:r>
              <a:rPr lang="en-GB" altLang="tr-TR" sz="2800" b="1" dirty="0" err="1">
                <a:solidFill>
                  <a:srgbClr val="FF0000"/>
                </a:solidFill>
              </a:rPr>
              <a:t>kavga</a:t>
            </a:r>
            <a:r>
              <a:rPr lang="en-GB" altLang="tr-TR" sz="2800" b="1" dirty="0">
                <a:solidFill>
                  <a:srgbClr val="FF0000"/>
                </a:solidFill>
              </a:rPr>
              <a:t> </a:t>
            </a:r>
            <a:r>
              <a:rPr lang="en-GB" altLang="tr-TR" sz="2800" b="1" dirty="0" err="1">
                <a:solidFill>
                  <a:srgbClr val="FF0000"/>
                </a:solidFill>
              </a:rPr>
              <a:t>etmek</a:t>
            </a:r>
            <a:r>
              <a:rPr lang="en-GB" altLang="tr-TR" sz="2800" b="1" dirty="0">
                <a:solidFill>
                  <a:srgbClr val="FF0000"/>
                </a:solidFill>
              </a:rPr>
              <a:t> </a:t>
            </a:r>
            <a:r>
              <a:rPr lang="en-GB" altLang="tr-TR" sz="2800" b="1" dirty="0" err="1">
                <a:solidFill>
                  <a:srgbClr val="FF0000"/>
                </a:solidFill>
              </a:rPr>
              <a:t>ve</a:t>
            </a:r>
            <a:r>
              <a:rPr lang="en-GB" altLang="tr-TR" sz="2800" b="1" dirty="0">
                <a:solidFill>
                  <a:srgbClr val="FF0000"/>
                </a:solidFill>
              </a:rPr>
              <a:t> </a:t>
            </a:r>
            <a:r>
              <a:rPr lang="en-GB" altLang="tr-TR" sz="2800" b="1" dirty="0" err="1">
                <a:solidFill>
                  <a:srgbClr val="FF0000"/>
                </a:solidFill>
              </a:rPr>
              <a:t>intikam</a:t>
            </a:r>
            <a:r>
              <a:rPr lang="en-GB" altLang="tr-TR" sz="2800" b="1" dirty="0">
                <a:solidFill>
                  <a:srgbClr val="FF0000"/>
                </a:solidFill>
              </a:rPr>
              <a:t> </a:t>
            </a:r>
            <a:r>
              <a:rPr lang="en-GB" altLang="tr-TR" sz="2800" b="1" dirty="0" err="1">
                <a:solidFill>
                  <a:srgbClr val="FF0000"/>
                </a:solidFill>
              </a:rPr>
              <a:t>almaktır</a:t>
            </a:r>
            <a:endParaRPr lang="tr-TR" altLang="tr-TR" sz="2800" b="1" dirty="0">
              <a:solidFill>
                <a:srgbClr val="FF0000"/>
              </a:solidFill>
            </a:endParaRPr>
          </a:p>
          <a:p>
            <a:r>
              <a:rPr lang="en-GB" altLang="tr-TR" sz="2800" b="1" dirty="0">
                <a:solidFill>
                  <a:srgbClr val="FF0000"/>
                </a:solidFill>
              </a:rPr>
              <a:t>– </a:t>
            </a:r>
            <a:r>
              <a:rPr lang="en-GB" altLang="tr-TR" sz="2800" b="1" dirty="0" err="1">
                <a:solidFill>
                  <a:srgbClr val="FF0000"/>
                </a:solidFill>
              </a:rPr>
              <a:t>zorbalığa</a:t>
            </a:r>
            <a:r>
              <a:rPr lang="en-GB" altLang="tr-TR" sz="2800" b="1" dirty="0">
                <a:solidFill>
                  <a:srgbClr val="FF0000"/>
                </a:solidFill>
              </a:rPr>
              <a:t> </a:t>
            </a:r>
            <a:r>
              <a:rPr lang="en-GB" altLang="tr-TR" sz="2800" b="1" dirty="0" err="1">
                <a:solidFill>
                  <a:srgbClr val="FF0000"/>
                </a:solidFill>
              </a:rPr>
              <a:t>uğrayan</a:t>
            </a:r>
            <a:r>
              <a:rPr lang="en-GB" altLang="tr-TR" sz="2800" b="1" dirty="0">
                <a:solidFill>
                  <a:srgbClr val="FF0000"/>
                </a:solidFill>
              </a:rPr>
              <a:t> </a:t>
            </a:r>
            <a:r>
              <a:rPr lang="en-GB" altLang="tr-TR" sz="2800" b="1" dirty="0" err="1">
                <a:solidFill>
                  <a:srgbClr val="FF0000"/>
                </a:solidFill>
              </a:rPr>
              <a:t>kişiler</a:t>
            </a:r>
            <a:r>
              <a:rPr lang="en-GB" altLang="tr-TR" sz="2800" b="1" dirty="0">
                <a:solidFill>
                  <a:srgbClr val="FF0000"/>
                </a:solidFill>
              </a:rPr>
              <a:t> belli </a:t>
            </a:r>
            <a:r>
              <a:rPr lang="en-GB" altLang="tr-TR" sz="2800" b="1" dirty="0" err="1">
                <a:solidFill>
                  <a:srgbClr val="FF0000"/>
                </a:solidFill>
              </a:rPr>
              <a:t>bir</a:t>
            </a:r>
            <a:r>
              <a:rPr lang="en-GB" altLang="tr-TR" sz="2800" b="1" dirty="0">
                <a:solidFill>
                  <a:srgbClr val="FF0000"/>
                </a:solidFill>
              </a:rPr>
              <a:t> </a:t>
            </a:r>
            <a:r>
              <a:rPr lang="en-GB" altLang="tr-TR" sz="2800" b="1" dirty="0" err="1">
                <a:solidFill>
                  <a:srgbClr val="FF0000"/>
                </a:solidFill>
              </a:rPr>
              <a:t>süre</a:t>
            </a:r>
            <a:r>
              <a:rPr lang="en-GB" altLang="tr-TR" sz="2800" b="1" dirty="0">
                <a:solidFill>
                  <a:srgbClr val="FF0000"/>
                </a:solidFill>
              </a:rPr>
              <a:t> </a:t>
            </a:r>
            <a:r>
              <a:rPr lang="en-GB" altLang="tr-TR" sz="2800" b="1" dirty="0" err="1">
                <a:solidFill>
                  <a:srgbClr val="FF0000"/>
                </a:solidFill>
              </a:rPr>
              <a:t>acı</a:t>
            </a:r>
            <a:r>
              <a:rPr lang="en-GB" altLang="tr-TR" sz="2800" b="1" dirty="0">
                <a:solidFill>
                  <a:srgbClr val="FF0000"/>
                </a:solidFill>
              </a:rPr>
              <a:t> </a:t>
            </a:r>
            <a:r>
              <a:rPr lang="en-GB" altLang="tr-TR" sz="2800" b="1" dirty="0" err="1">
                <a:solidFill>
                  <a:srgbClr val="FF0000"/>
                </a:solidFill>
              </a:rPr>
              <a:t>çekerler</a:t>
            </a:r>
            <a:r>
              <a:rPr lang="en-GB" altLang="tr-TR" sz="2800" b="1" dirty="0">
                <a:solidFill>
                  <a:srgbClr val="FF0000"/>
                </a:solidFill>
              </a:rPr>
              <a:t> </a:t>
            </a:r>
            <a:r>
              <a:rPr lang="en-GB" altLang="tr-TR" sz="2800" b="1" dirty="0" err="1">
                <a:solidFill>
                  <a:srgbClr val="FF0000"/>
                </a:solidFill>
              </a:rPr>
              <a:t>ama</a:t>
            </a:r>
            <a:r>
              <a:rPr lang="en-GB" altLang="tr-TR" sz="2800" b="1" dirty="0">
                <a:solidFill>
                  <a:srgbClr val="FF0000"/>
                </a:solidFill>
              </a:rPr>
              <a:t> </a:t>
            </a:r>
            <a:r>
              <a:rPr lang="en-GB" altLang="tr-TR" sz="2800" b="1" dirty="0" err="1">
                <a:solidFill>
                  <a:srgbClr val="FF0000"/>
                </a:solidFill>
              </a:rPr>
              <a:t>bunu</a:t>
            </a:r>
            <a:r>
              <a:rPr lang="en-GB" altLang="tr-TR" sz="2800" b="1" dirty="0">
                <a:solidFill>
                  <a:srgbClr val="FF0000"/>
                </a:solidFill>
              </a:rPr>
              <a:t> </a:t>
            </a:r>
            <a:r>
              <a:rPr lang="en-GB" altLang="tr-TR" sz="2800" b="1" dirty="0" err="1">
                <a:solidFill>
                  <a:srgbClr val="FF0000"/>
                </a:solidFill>
              </a:rPr>
              <a:t>daha</a:t>
            </a:r>
            <a:r>
              <a:rPr lang="en-GB" altLang="tr-TR" sz="2800" b="1" dirty="0">
                <a:solidFill>
                  <a:srgbClr val="FF0000"/>
                </a:solidFill>
              </a:rPr>
              <a:t> </a:t>
            </a:r>
            <a:r>
              <a:rPr lang="en-GB" altLang="tr-TR" sz="2800" b="1" dirty="0" err="1">
                <a:solidFill>
                  <a:srgbClr val="FF0000"/>
                </a:solidFill>
              </a:rPr>
              <a:t>sonra</a:t>
            </a:r>
            <a:r>
              <a:rPr lang="en-GB" altLang="tr-TR" sz="2800" b="1" dirty="0">
                <a:solidFill>
                  <a:srgbClr val="FF0000"/>
                </a:solidFill>
              </a:rPr>
              <a:t> </a:t>
            </a:r>
            <a:r>
              <a:rPr lang="en-GB" altLang="tr-TR" sz="2800" b="1" dirty="0" err="1">
                <a:solidFill>
                  <a:srgbClr val="FF0000"/>
                </a:solidFill>
              </a:rPr>
              <a:t>unutacaklarından</a:t>
            </a:r>
            <a:r>
              <a:rPr lang="en-GB" altLang="tr-TR" sz="2800" b="1" dirty="0">
                <a:solidFill>
                  <a:srgbClr val="FF0000"/>
                </a:solidFill>
              </a:rPr>
              <a:t> </a:t>
            </a:r>
            <a:r>
              <a:rPr lang="en-GB" altLang="tr-TR" sz="2800" b="1" dirty="0" err="1">
                <a:solidFill>
                  <a:srgbClr val="FF0000"/>
                </a:solidFill>
              </a:rPr>
              <a:t>pek</a:t>
            </a:r>
            <a:r>
              <a:rPr lang="en-GB" altLang="tr-TR" sz="2800" b="1" dirty="0">
                <a:solidFill>
                  <a:srgbClr val="FF0000"/>
                </a:solidFill>
              </a:rPr>
              <a:t> de </a:t>
            </a:r>
            <a:r>
              <a:rPr lang="en-GB" altLang="tr-TR" sz="2800" b="1" dirty="0" err="1">
                <a:solidFill>
                  <a:srgbClr val="FF0000"/>
                </a:solidFill>
              </a:rPr>
              <a:t>büyütülecek</a:t>
            </a:r>
            <a:r>
              <a:rPr lang="en-GB" altLang="tr-TR" sz="2800" b="1" dirty="0">
                <a:solidFill>
                  <a:srgbClr val="FF0000"/>
                </a:solidFill>
              </a:rPr>
              <a:t> </a:t>
            </a:r>
            <a:r>
              <a:rPr lang="en-GB" altLang="tr-TR" sz="2800" b="1" dirty="0" err="1">
                <a:solidFill>
                  <a:srgbClr val="FF0000"/>
                </a:solidFill>
              </a:rPr>
              <a:t>bir</a:t>
            </a:r>
            <a:r>
              <a:rPr lang="en-GB" altLang="tr-TR" sz="2800" b="1" dirty="0">
                <a:solidFill>
                  <a:srgbClr val="FF0000"/>
                </a:solidFill>
              </a:rPr>
              <a:t> </a:t>
            </a:r>
            <a:r>
              <a:rPr lang="en-GB" altLang="tr-TR" sz="2800" b="1" dirty="0" err="1">
                <a:solidFill>
                  <a:srgbClr val="FF0000"/>
                </a:solidFill>
              </a:rPr>
              <a:t>şey</a:t>
            </a:r>
            <a:r>
              <a:rPr lang="en-GB" altLang="tr-TR" sz="2800" b="1" dirty="0">
                <a:solidFill>
                  <a:srgbClr val="FF0000"/>
                </a:solidFill>
              </a:rPr>
              <a:t> </a:t>
            </a:r>
            <a:r>
              <a:rPr lang="en-GB" altLang="tr-TR" sz="2800" b="1" dirty="0" err="1">
                <a:solidFill>
                  <a:srgbClr val="FF0000"/>
                </a:solidFill>
              </a:rPr>
              <a:t>değildir</a:t>
            </a:r>
            <a:r>
              <a:rPr lang="en-GB" altLang="tr-TR" sz="2800" b="1" dirty="0">
                <a:solidFill>
                  <a:srgbClr val="FF0000"/>
                </a:solidFill>
              </a:rPr>
              <a:t> </a:t>
            </a:r>
            <a:endParaRPr lang="tr-TR" altLang="tr-TR" sz="2800" b="1" dirty="0">
              <a:solidFill>
                <a:srgbClr val="FF0000"/>
              </a:solidFill>
            </a:endParaRPr>
          </a:p>
          <a:p>
            <a:r>
              <a:rPr lang="en-GB" altLang="tr-TR" sz="2800" b="1" dirty="0">
                <a:solidFill>
                  <a:srgbClr val="FF0000"/>
                </a:solidFill>
              </a:rPr>
              <a:t>– </a:t>
            </a:r>
            <a:r>
              <a:rPr lang="en-GB" altLang="tr-TR" sz="2800" b="1" dirty="0" err="1">
                <a:solidFill>
                  <a:srgbClr val="FF0000"/>
                </a:solidFill>
              </a:rPr>
              <a:t>sadece</a:t>
            </a:r>
            <a:r>
              <a:rPr lang="en-GB" altLang="tr-TR" sz="2800" b="1" dirty="0">
                <a:solidFill>
                  <a:srgbClr val="FF0000"/>
                </a:solidFill>
              </a:rPr>
              <a:t> </a:t>
            </a:r>
            <a:r>
              <a:rPr lang="en-GB" altLang="tr-TR" sz="2800" b="1" dirty="0" err="1">
                <a:solidFill>
                  <a:srgbClr val="FF0000"/>
                </a:solidFill>
              </a:rPr>
              <a:t>erkekler</a:t>
            </a:r>
            <a:r>
              <a:rPr lang="en-GB" altLang="tr-TR" sz="2800" b="1" dirty="0">
                <a:solidFill>
                  <a:srgbClr val="FF0000"/>
                </a:solidFill>
              </a:rPr>
              <a:t> </a:t>
            </a:r>
            <a:r>
              <a:rPr lang="en-GB" altLang="tr-TR" sz="2800" b="1" dirty="0" err="1">
                <a:solidFill>
                  <a:srgbClr val="FF0000"/>
                </a:solidFill>
              </a:rPr>
              <a:t>zorbalık</a:t>
            </a:r>
            <a:r>
              <a:rPr lang="en-GB" altLang="tr-TR" sz="2800" b="1" dirty="0">
                <a:solidFill>
                  <a:srgbClr val="FF0000"/>
                </a:solidFill>
              </a:rPr>
              <a:t> </a:t>
            </a:r>
            <a:r>
              <a:rPr lang="en-GB" altLang="tr-TR" sz="2800" b="1" dirty="0" err="1">
                <a:solidFill>
                  <a:srgbClr val="FF0000"/>
                </a:solidFill>
              </a:rPr>
              <a:t>yapar</a:t>
            </a:r>
            <a:r>
              <a:rPr lang="en-GB" altLang="tr-TR" sz="2800" b="1" dirty="0">
                <a:solidFill>
                  <a:srgbClr val="FF0000"/>
                </a:solidFill>
              </a:rPr>
              <a:t>.”</a:t>
            </a:r>
            <a:endParaRPr lang="tr-TR" sz="2800" dirty="0">
              <a:solidFill>
                <a:srgbClr val="FF0000"/>
              </a:solidFill>
            </a:endParaRPr>
          </a:p>
        </p:txBody>
      </p:sp>
      <p:sp>
        <p:nvSpPr>
          <p:cNvPr id="4" name="Sağ Ok 3"/>
          <p:cNvSpPr/>
          <p:nvPr/>
        </p:nvSpPr>
        <p:spPr>
          <a:xfrm>
            <a:off x="6455391" y="3029803"/>
            <a:ext cx="1310185" cy="900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40614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
          <p:cNvGrpSpPr/>
          <p:nvPr/>
        </p:nvGrpSpPr>
        <p:grpSpPr>
          <a:xfrm>
            <a:off x="1083621" y="631421"/>
            <a:ext cx="9280478" cy="725445"/>
            <a:chOff x="-372140" y="-2434856"/>
            <a:chExt cx="9280478" cy="725445"/>
          </a:xfrm>
        </p:grpSpPr>
        <p:sp>
          <p:nvSpPr>
            <p:cNvPr id="3" name="2 Yuvarlatılmış Dikdörtgen"/>
            <p:cNvSpPr/>
            <p:nvPr/>
          </p:nvSpPr>
          <p:spPr>
            <a:xfrm>
              <a:off x="-372140" y="-2434856"/>
              <a:ext cx="9280478" cy="725445"/>
            </a:xfrm>
            <a:prstGeom prst="roundRect">
              <a:avLst/>
            </a:prstGeom>
          </p:spPr>
          <p:style>
            <a:lnRef idx="1">
              <a:schemeClr val="accent1"/>
            </a:lnRef>
            <a:fillRef idx="2">
              <a:schemeClr val="accent1"/>
            </a:fillRef>
            <a:effectRef idx="1">
              <a:schemeClr val="accent1"/>
            </a:effectRef>
            <a:fontRef idx="minor">
              <a:schemeClr val="dk1"/>
            </a:fontRef>
          </p:style>
        </p:sp>
        <p:sp>
          <p:nvSpPr>
            <p:cNvPr id="4" name="Yuvarlatılmış Dikdörtgen 4"/>
            <p:cNvSpPr/>
            <p:nvPr/>
          </p:nvSpPr>
          <p:spPr>
            <a:xfrm>
              <a:off x="-368624" y="-2388810"/>
              <a:ext cx="9209652" cy="65461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tr-TR" sz="4000" b="1" dirty="0"/>
                <a:t>Zorbaca davranışlara maruz kalırsanız;</a:t>
              </a:r>
              <a:endParaRPr lang="tr-TR" sz="4000" kern="1200" dirty="0"/>
            </a:p>
          </p:txBody>
        </p:sp>
      </p:grpSp>
      <p:pic>
        <p:nvPicPr>
          <p:cNvPr id="8" name="Picture 4" descr="http://www.keciorenmentalaritmetik.net/wp-content/uploads/2013/10/menta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0279" y="1970054"/>
            <a:ext cx="5699051" cy="41896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ulut"/>
          <p:cNvSpPr/>
          <p:nvPr/>
        </p:nvSpPr>
        <p:spPr>
          <a:xfrm>
            <a:off x="1509823" y="202018"/>
            <a:ext cx="8229600" cy="240295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a:t>DÜŞÜNÜN??</a:t>
            </a:r>
          </a:p>
        </p:txBody>
      </p:sp>
      <p:pic>
        <p:nvPicPr>
          <p:cNvPr id="3" name="Picture 4" descr="http://blogimg.radikal.com.tr/Blogs/2013/10/08/dnmek-196C-8B08-C24A.jpg"/>
          <p:cNvPicPr>
            <a:picLocks noChangeAspect="1" noChangeArrowheads="1"/>
          </p:cNvPicPr>
          <p:nvPr/>
        </p:nvPicPr>
        <p:blipFill>
          <a:blip r:embed="rId3" cstate="print"/>
          <a:srcRect/>
          <a:stretch>
            <a:fillRect/>
          </a:stretch>
        </p:blipFill>
        <p:spPr bwMode="auto">
          <a:xfrm>
            <a:off x="2604741" y="2870790"/>
            <a:ext cx="6015794" cy="352676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Köşeleri Yuvarlanmış Dikdörtgen Belirtme Çizgisi"/>
          <p:cNvSpPr/>
          <p:nvPr/>
        </p:nvSpPr>
        <p:spPr>
          <a:xfrm>
            <a:off x="2626242" y="520995"/>
            <a:ext cx="7028121" cy="116958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a:t>Empati kurmaya çalışın</a:t>
            </a:r>
          </a:p>
        </p:txBody>
      </p:sp>
      <p:pic>
        <p:nvPicPr>
          <p:cNvPr id="4" name="Picture 2" descr="http://www.ailedanismaniniz.com/wp-content/uploads/2013/11/bak%C4%B1%C5%9F-a%C3%A7%C4%B1s%C4%B1.jpg"/>
          <p:cNvPicPr>
            <a:picLocks noChangeAspect="1" noChangeArrowheads="1"/>
          </p:cNvPicPr>
          <p:nvPr/>
        </p:nvPicPr>
        <p:blipFill>
          <a:blip r:embed="rId3" cstate="print"/>
          <a:srcRect/>
          <a:stretch>
            <a:fillRect/>
          </a:stretch>
        </p:blipFill>
        <p:spPr bwMode="auto">
          <a:xfrm>
            <a:off x="2126512" y="1996652"/>
            <a:ext cx="7521558" cy="437376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Oval"/>
          <p:cNvSpPr/>
          <p:nvPr/>
        </p:nvSpPr>
        <p:spPr>
          <a:xfrm>
            <a:off x="1467293" y="467833"/>
            <a:ext cx="8527312" cy="2073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Başkalarıyla iletişime geçin</a:t>
            </a:r>
          </a:p>
        </p:txBody>
      </p:sp>
      <p:pic>
        <p:nvPicPr>
          <p:cNvPr id="3" name="Picture 2" descr="http://www.voice-sohbet.com/wp-content/uploads/2014/12/voice-sohbet-iletisim.jpg"/>
          <p:cNvPicPr>
            <a:picLocks noChangeAspect="1" noChangeArrowheads="1"/>
          </p:cNvPicPr>
          <p:nvPr/>
        </p:nvPicPr>
        <p:blipFill>
          <a:blip r:embed="rId3" cstate="print"/>
          <a:srcRect/>
          <a:stretch>
            <a:fillRect/>
          </a:stretch>
        </p:blipFill>
        <p:spPr bwMode="auto">
          <a:xfrm>
            <a:off x="2633621" y="2704609"/>
            <a:ext cx="6116975" cy="376194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2457535266"/>
              </p:ext>
            </p:extLst>
          </p:nvPr>
        </p:nvGraphicFramePr>
        <p:xfrm>
          <a:off x="3191446" y="282161"/>
          <a:ext cx="3501189" cy="912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yagram 1"/>
          <p:cNvGraphicFramePr/>
          <p:nvPr>
            <p:extLst>
              <p:ext uri="{D42A27DB-BD31-4B8C-83A1-F6EECF244321}">
                <p14:modId xmlns:p14="http://schemas.microsoft.com/office/powerpoint/2010/main" val="2465821829"/>
              </p:ext>
            </p:extLst>
          </p:nvPr>
        </p:nvGraphicFramePr>
        <p:xfrm>
          <a:off x="353848" y="1793714"/>
          <a:ext cx="4409538" cy="46708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Picture 2" descr="http://mebk12.meb.gov.tr/meb_iys_dosyalar/35/29/727819/resimler/2015_01/k_16153857_rc5765719a1956210c9fca0914c8b3ea0.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78057" y="1467292"/>
            <a:ext cx="6764382" cy="5390707"/>
          </a:xfrm>
          <a:prstGeom prst="rect">
            <a:avLst/>
          </a:prstGeom>
          <a:noFill/>
          <a:extLst>
            <a:ext uri="{909E8E84-426E-40DD-AFC4-6F175D3DCCD1}">
              <a14:hiddenFill xmlns:a14="http://schemas.microsoft.com/office/drawing/2010/main">
                <a:solidFill>
                  <a:srgbClr val="FFFFFF"/>
                </a:solidFill>
              </a14:hiddenFill>
            </a:ext>
          </a:extLst>
        </p:spPr>
      </p:pic>
      <p:sp>
        <p:nvSpPr>
          <p:cNvPr id="6" name="5 Yuvarlatılmış Dikdörtgen"/>
          <p:cNvSpPr/>
          <p:nvPr/>
        </p:nvSpPr>
        <p:spPr>
          <a:xfrm>
            <a:off x="5518298" y="1594884"/>
            <a:ext cx="6177516" cy="861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tr-TR" sz="2400" b="1" dirty="0">
                <a:solidFill>
                  <a:srgbClr val="FF0000"/>
                </a:solidFill>
                <a:latin typeface="Arial Narrow" panose="020B0606020202030204" pitchFamily="34" charset="0"/>
                <a:ea typeface="Times New Roman" panose="02020603050405020304" pitchFamily="18" charset="0"/>
                <a:cs typeface="Tahoma" panose="020B0604030504040204" pitchFamily="34" charset="0"/>
              </a:rPr>
              <a:t>Öfkenin başlangıcı çılgınlık, sonu pişmanlıktır. </a:t>
            </a:r>
            <a:endParaRPr lang="tr-TR" sz="2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tr-TR" sz="2400" b="1"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 Thomas </a:t>
            </a:r>
            <a:r>
              <a:rPr lang="tr-TR" sz="2400" b="1" dirty="0" err="1">
                <a:solidFill>
                  <a:srgbClr val="000000"/>
                </a:solidFill>
                <a:latin typeface="Arial Narrow" panose="020B0606020202030204" pitchFamily="34" charset="0"/>
                <a:ea typeface="Times New Roman" panose="02020603050405020304" pitchFamily="18" charset="0"/>
                <a:cs typeface="Tahoma" panose="020B0604030504040204" pitchFamily="34" charset="0"/>
              </a:rPr>
              <a:t>Carlyle</a:t>
            </a:r>
            <a:r>
              <a:rPr lang="tr-TR" sz="2400" b="1"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 )</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8220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1499191" y="606056"/>
            <a:ext cx="9335386" cy="999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a:t>Aktif ve girişken olun</a:t>
            </a:r>
          </a:p>
        </p:txBody>
      </p:sp>
      <p:pic>
        <p:nvPicPr>
          <p:cNvPr id="3" name="Picture 2" descr="http://png.clipart.me/graphics/thumbs/171/active-people-with-ribbons-in-hands-vector-collection-of-sportive-symbols_171583550.jpg"/>
          <p:cNvPicPr>
            <a:picLocks noChangeAspect="1" noChangeArrowheads="1"/>
          </p:cNvPicPr>
          <p:nvPr/>
        </p:nvPicPr>
        <p:blipFill>
          <a:blip r:embed="rId3" cstate="print"/>
          <a:srcRect/>
          <a:stretch>
            <a:fillRect/>
          </a:stretch>
        </p:blipFill>
        <p:spPr bwMode="auto">
          <a:xfrm>
            <a:off x="1886786" y="1963406"/>
            <a:ext cx="8144759" cy="426091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kış Çizelgesi: Delikli Teyp"/>
          <p:cNvSpPr/>
          <p:nvPr/>
        </p:nvSpPr>
        <p:spPr>
          <a:xfrm>
            <a:off x="2073349" y="138223"/>
            <a:ext cx="8250865" cy="145666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a:t>Birbirinize destek olun</a:t>
            </a:r>
          </a:p>
        </p:txBody>
      </p:sp>
      <p:pic>
        <p:nvPicPr>
          <p:cNvPr id="4" name="Picture 2" descr="http://i.milliyet.com.tr/YeniAnaResim/2013/06/27/fft99_mf3407519.Jpeg"/>
          <p:cNvPicPr>
            <a:picLocks noChangeAspect="1" noChangeArrowheads="1"/>
          </p:cNvPicPr>
          <p:nvPr/>
        </p:nvPicPr>
        <p:blipFill>
          <a:blip r:embed="rId3" cstate="print"/>
          <a:srcRect/>
          <a:stretch>
            <a:fillRect/>
          </a:stretch>
        </p:blipFill>
        <p:spPr bwMode="auto">
          <a:xfrm>
            <a:off x="2789853" y="2842737"/>
            <a:ext cx="6056436" cy="3728183"/>
          </a:xfrm>
          <a:prstGeom prst="rect">
            <a:avLst/>
          </a:prstGeom>
          <a:noFill/>
        </p:spPr>
      </p:pic>
      <p:sp>
        <p:nvSpPr>
          <p:cNvPr id="5" name="4 Aşağı Ok"/>
          <p:cNvSpPr/>
          <p:nvPr/>
        </p:nvSpPr>
        <p:spPr>
          <a:xfrm>
            <a:off x="5241851" y="1818167"/>
            <a:ext cx="1180214" cy="8825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kış Çizelgesi: Karar"/>
          <p:cNvSpPr/>
          <p:nvPr/>
        </p:nvSpPr>
        <p:spPr>
          <a:xfrm>
            <a:off x="1626781" y="202019"/>
            <a:ext cx="8729331" cy="200955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Güçlü ve kararlı olun</a:t>
            </a:r>
          </a:p>
        </p:txBody>
      </p:sp>
      <p:pic>
        <p:nvPicPr>
          <p:cNvPr id="3" name="Picture 2" descr="http://galeri2.uludagsozluk.com/382/azim_399133.jpg"/>
          <p:cNvPicPr>
            <a:picLocks noChangeAspect="1" noChangeArrowheads="1"/>
          </p:cNvPicPr>
          <p:nvPr/>
        </p:nvPicPr>
        <p:blipFill>
          <a:blip r:embed="rId3" cstate="print"/>
          <a:srcRect/>
          <a:stretch>
            <a:fillRect/>
          </a:stretch>
        </p:blipFill>
        <p:spPr bwMode="auto">
          <a:xfrm>
            <a:off x="2243470" y="2367114"/>
            <a:ext cx="6251944" cy="396750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ağ Ok"/>
          <p:cNvSpPr/>
          <p:nvPr/>
        </p:nvSpPr>
        <p:spPr>
          <a:xfrm>
            <a:off x="297712" y="1265274"/>
            <a:ext cx="5613990" cy="288142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8800" dirty="0"/>
              <a:t>Anlatın</a:t>
            </a:r>
          </a:p>
        </p:txBody>
      </p:sp>
      <p:pic>
        <p:nvPicPr>
          <p:cNvPr id="3" name="Picture 10" descr="http://www.ruyatabirleri.net.tr/wp-content/uploads/konusmak.jpg"/>
          <p:cNvPicPr>
            <a:picLocks noChangeAspect="1" noChangeArrowheads="1"/>
          </p:cNvPicPr>
          <p:nvPr/>
        </p:nvPicPr>
        <p:blipFill>
          <a:blip r:embed="rId3" cstate="print"/>
          <a:srcRect/>
          <a:stretch>
            <a:fillRect/>
          </a:stretch>
        </p:blipFill>
        <p:spPr bwMode="auto">
          <a:xfrm>
            <a:off x="6067785" y="1424762"/>
            <a:ext cx="5220448" cy="3100323"/>
          </a:xfrm>
          <a:prstGeom prst="rect">
            <a:avLst/>
          </a:prstGeom>
          <a:noFill/>
        </p:spPr>
      </p:pic>
      <p:sp>
        <p:nvSpPr>
          <p:cNvPr id="5" name="4 Aşağı Ok"/>
          <p:cNvSpPr/>
          <p:nvPr/>
        </p:nvSpPr>
        <p:spPr>
          <a:xfrm>
            <a:off x="1988288" y="3498112"/>
            <a:ext cx="1095154" cy="121036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
        <p:nvSpPr>
          <p:cNvPr id="6" name="5 Metin kutusu"/>
          <p:cNvSpPr txBox="1"/>
          <p:nvPr/>
        </p:nvSpPr>
        <p:spPr>
          <a:xfrm>
            <a:off x="956930" y="4880344"/>
            <a:ext cx="3232298" cy="1200329"/>
          </a:xfrm>
          <a:prstGeom prst="rect">
            <a:avLst/>
          </a:prstGeom>
          <a:noFill/>
        </p:spPr>
        <p:txBody>
          <a:bodyPr wrap="square" rtlCol="0">
            <a:spAutoFit/>
          </a:bodyPr>
          <a:lstStyle/>
          <a:p>
            <a:pPr algn="ctr"/>
            <a:r>
              <a:rPr lang="tr-TR" sz="2400" dirty="0">
                <a:solidFill>
                  <a:srgbClr val="C00000"/>
                </a:solidFill>
              </a:rPr>
              <a:t>Özellikle aile ve sınıf rehber öğretmenine anlatılmalı.</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şağı Ok Belirtme Çizgisi"/>
          <p:cNvSpPr/>
          <p:nvPr/>
        </p:nvSpPr>
        <p:spPr>
          <a:xfrm>
            <a:off x="1233376" y="276445"/>
            <a:ext cx="9452345" cy="2732568"/>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6000" dirty="0"/>
              <a:t>Kendinizi suçlamaktan vazgeçin</a:t>
            </a:r>
          </a:p>
        </p:txBody>
      </p:sp>
      <p:pic>
        <p:nvPicPr>
          <p:cNvPr id="3" name="Picture 2" descr="http://www.biaile.com/resimler/DEPRESYON%201.jpg"/>
          <p:cNvPicPr>
            <a:picLocks noChangeAspect="1" noChangeArrowheads="1"/>
          </p:cNvPicPr>
          <p:nvPr/>
        </p:nvPicPr>
        <p:blipFill>
          <a:blip r:embed="rId3" cstate="print"/>
          <a:srcRect/>
          <a:stretch>
            <a:fillRect/>
          </a:stretch>
        </p:blipFill>
        <p:spPr bwMode="auto">
          <a:xfrm>
            <a:off x="1275907" y="3168501"/>
            <a:ext cx="9356651" cy="336977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atay Kaydırma"/>
          <p:cNvSpPr/>
          <p:nvPr/>
        </p:nvSpPr>
        <p:spPr>
          <a:xfrm>
            <a:off x="1733107" y="138224"/>
            <a:ext cx="8293395" cy="2243469"/>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4000" b="1" dirty="0"/>
              <a:t>Şiddet sadece şiddeti doğurur,öfkeyle kalkan zararla oturur</a:t>
            </a:r>
            <a:endParaRPr lang="tr-TR" sz="4000" dirty="0"/>
          </a:p>
        </p:txBody>
      </p:sp>
      <p:pic>
        <p:nvPicPr>
          <p:cNvPr id="3" name="Picture 2" descr="http://www.risaleajans.com/Images/foto-album/-adet-anlamli-kare_f473.jpg"/>
          <p:cNvPicPr>
            <a:picLocks noChangeAspect="1" noChangeArrowheads="1"/>
          </p:cNvPicPr>
          <p:nvPr/>
        </p:nvPicPr>
        <p:blipFill>
          <a:blip r:embed="rId3" cstate="print"/>
          <a:srcRect/>
          <a:stretch>
            <a:fillRect/>
          </a:stretch>
        </p:blipFill>
        <p:spPr bwMode="auto">
          <a:xfrm>
            <a:off x="1588592" y="2914045"/>
            <a:ext cx="8172096" cy="339909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1499191" y="340242"/>
            <a:ext cx="9058940" cy="126527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4000" b="1" dirty="0"/>
              <a:t>Şiddete uğradıysanız</a:t>
            </a:r>
            <a:r>
              <a:rPr lang="tr-TR" sz="4000" dirty="0"/>
              <a:t> KESİNLİKLE FİZİKSEL OLARAK KARŞI SALDIRIYA GEÇMEYİN. </a:t>
            </a:r>
          </a:p>
        </p:txBody>
      </p:sp>
      <p:pic>
        <p:nvPicPr>
          <p:cNvPr id="3" name="Picture 4" descr="http://galeri.uludagsozluk.com/24/hayir_12663.jpg"/>
          <p:cNvPicPr>
            <a:picLocks noChangeAspect="1" noChangeArrowheads="1"/>
          </p:cNvPicPr>
          <p:nvPr/>
        </p:nvPicPr>
        <p:blipFill>
          <a:blip r:embed="rId3" cstate="print"/>
          <a:srcRect/>
          <a:stretch>
            <a:fillRect/>
          </a:stretch>
        </p:blipFill>
        <p:spPr bwMode="auto">
          <a:xfrm>
            <a:off x="2106765" y="2208210"/>
            <a:ext cx="7855942" cy="4000119"/>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853353401"/>
              </p:ext>
            </p:extLst>
          </p:nvPr>
        </p:nvGraphicFramePr>
        <p:xfrm>
          <a:off x="1132764" y="134105"/>
          <a:ext cx="9280478" cy="725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ikdörtgen 3"/>
          <p:cNvSpPr/>
          <p:nvPr/>
        </p:nvSpPr>
        <p:spPr>
          <a:xfrm>
            <a:off x="5456895" y="2604624"/>
            <a:ext cx="6096000" cy="1261884"/>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marL="342900" indent="-342900">
              <a:buFont typeface="Arial" panose="020B0604020202020204" pitchFamily="34" charset="0"/>
              <a:buChar char="•"/>
            </a:pPr>
            <a:r>
              <a:rPr lang="tr-TR" sz="2800" dirty="0"/>
              <a:t>Yüksek sesle </a:t>
            </a:r>
            <a:r>
              <a:rPr lang="tr-TR" sz="4800" b="1" dirty="0">
                <a:solidFill>
                  <a:srgbClr val="FF0000"/>
                </a:solidFill>
              </a:rPr>
              <a:t>«Hayır « </a:t>
            </a:r>
            <a:r>
              <a:rPr lang="tr-TR" sz="2800" dirty="0"/>
              <a:t>diyerek onu durdurmak </a:t>
            </a:r>
          </a:p>
        </p:txBody>
      </p:sp>
      <p:pic>
        <p:nvPicPr>
          <p:cNvPr id="1026" name="Picture 2" descr="http://www.alevbaymur.com/images/alev-baymur/hayi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18824" y="3506289"/>
            <a:ext cx="4338784" cy="3351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848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32347" y="2919427"/>
            <a:ext cx="4793093"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buFont typeface="Arial" panose="020B0604020202020204" pitchFamily="34" charset="0"/>
              <a:buChar char="•"/>
            </a:pPr>
            <a:r>
              <a:rPr lang="tr-TR" sz="2800" dirty="0"/>
              <a:t>Söylediklerini, yaptıklarını </a:t>
            </a:r>
            <a:r>
              <a:rPr lang="tr-TR" sz="4000" dirty="0">
                <a:solidFill>
                  <a:srgbClr val="FF0000"/>
                </a:solidFill>
              </a:rPr>
              <a:t>umursamamak</a:t>
            </a:r>
            <a:r>
              <a:rPr lang="tr-TR" sz="2800" dirty="0"/>
              <a:t> için kendini meşgul etmek </a:t>
            </a:r>
          </a:p>
        </p:txBody>
      </p:sp>
    </p:spTree>
    <p:extLst>
      <p:ext uri="{BB962C8B-B14F-4D97-AF65-F5344CB8AC3E}">
        <p14:creationId xmlns:p14="http://schemas.microsoft.com/office/powerpoint/2010/main" val="281993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ek Köşesi Yuvarlatılmış Dikdörtgen"/>
          <p:cNvSpPr/>
          <p:nvPr/>
        </p:nvSpPr>
        <p:spPr>
          <a:xfrm rot="19572463">
            <a:off x="2016238" y="2714192"/>
            <a:ext cx="8223818" cy="1552354"/>
          </a:xfrm>
          <a:prstGeom prst="round1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6000" b="1" dirty="0"/>
              <a:t>Sessiz kalmak</a:t>
            </a:r>
            <a:endParaRPr lang="tr-TR" sz="6000" dirty="0"/>
          </a:p>
        </p:txBody>
      </p:sp>
      <p:pic>
        <p:nvPicPr>
          <p:cNvPr id="1026" name="Picture 2" descr="http://2.bp.blogspot.com/-i40dCxPU8w4/U4_fQmSkgRI/AAAAAAAAQEA/eqMeyMLIZro/s1600/susmak+ibrahim+inecik.jpg"/>
          <p:cNvPicPr>
            <a:picLocks noChangeAspect="1" noChangeArrowheads="1"/>
          </p:cNvPicPr>
          <p:nvPr/>
        </p:nvPicPr>
        <p:blipFill>
          <a:blip r:embed="rId3" cstate="print"/>
          <a:srcRect/>
          <a:stretch>
            <a:fillRect/>
          </a:stretch>
        </p:blipFill>
        <p:spPr bwMode="auto">
          <a:xfrm>
            <a:off x="340242" y="138224"/>
            <a:ext cx="4295553" cy="3277950"/>
          </a:xfrm>
          <a:prstGeom prst="rect">
            <a:avLst/>
          </a:prstGeom>
          <a:noFill/>
        </p:spPr>
      </p:pic>
      <p:sp>
        <p:nvSpPr>
          <p:cNvPr id="1028" name="AutoShape 4" descr="data:image/jpeg;base64,/9j/4AAQSkZJRgABAQAAAQABAAD/2wCEAAkGBxQSEhQUEBQUFBUQFBYVDxQUFBQQFBQQFBcWFhQWFBUYHCggGBolGxUUITEhJSkrLi4uFx8zODMsNygtLisBCgoKBQUFDgUFDisZExkrKysrKysrKysrKysrKysrKysrKysrKysrKysrKysrKysrKysrKysrKysrKysrKysrK//AABEIAMUBAAMBIgACEQEDEQH/xAAcAAEAAQUBAQAAAAAAAAAAAAAABgECBAUHAwj/xABMEAABAgMEBAkHBg0DBQAAAAABAAIDBBEFEiExBkFx0wcTIjVRVWGBtBYyc5GTpPAUVIOhscEVFyMzQkRSU2KS0eHxJUNyCDRFgrP/xAAUAQEAAAAAAAAAAAAAAAAAAAAA/8QAFBEBAAAAAAAAAAAAAAAAAAAAAP/aAAwDAQACEQMRAD8A4aiIgIiICIiAiIgIiICIiAiIgIiICIiAiIgIiICIiAiIgIiICIiAiIgIiIJ3EEpK2fZ8V8jBmIk4yYdFfEizLDWFHdDbQQ4gA5IGrUtf5QynVUr7ed3q99KObLH9FOeKeomgk3lDKdVSvt53ep5QynVUr7ed3qjKIJL5QynVUr7ed3qr5QynVUr7ed3qjJQIJONIJTqqV9vO71ZEta8o40/BUr7ed3qijVnWc7lBBP7Pl7PfS9ZsAV6I03vVJrP0UsyJ+oQx9NNb1Q+yTkukaJy98gA55HNBfK8HdkvH/ZMB9NM7xa+LoXZTXEGRh8nojzO8U6fALB8BQfSaOYcaup4qNutBRmhdku82SZgK/npnzfaZodCLLwHyGHjgfy01gdX+5sWFJz5BGJxqt1LTAdsOH9z2oMKX0HsxxNZGHhl+Wmse/jFa/QizB+owzsjTVM/Srfwn49B+PUsyCMgfin3/ANkEfhcH1lnzpFnaRGmSP/os1nBnZJ/U2+2md4pBLsw6df8AN8FbENFB60ETHBfZPzNvtpjeIeC+yPmbfbTG8UqLtQVzKjNBETwYWT8yb7aY3ipC4MrJIJMm3A/vpneKWxDQErylgC4tri2l4dpxQR2BwV2S4V+RtHR+WmN4vT8U9kfMx7aY3imUAYbF6IIOeCmyfmbfbTG8Vp4K7J+Zt9tMbxTghWOCCEHgtsn5m320xvFFuEvQGzpazJmPLywhxYXFcW8RYzqXo0NjsHPIODiMl1xwUJ4Yh/o05sg+IgoPl1ERAREQTPSfmyx/RTninKJqWaT82WP6Kc8U5RNAREKC1XNCtXqEArJkn0cKrDdECuhuqgnMhGoAa4Lpmi08YTWvaKrj1n3hDBPTgp35TMk5Vr4oJc/83DHnOI1noA6UHU4FscaQCKKL6aSJLSf2TX1KC2NwiuiRAHwwwE4EOvU+oLpsWbbMSpOsNrVBzOXmaEg6lv7Kmaa9i0FtSZhkkDCuHYrrNmcuxB0GSjE5dOVaUw6e4rZwHZajjSusio+NqjFmzP1/HcVIoTakOGBbQnHDDXgNuYQbqEMvu+NqyGGopksOA4HVjn249izGGnx8UQVDKL0IVGGuPRkquKDGm4lANoWjteI8TbeKiXQWB7hQGt0FtNmI9Sy9I2xXNHEMc8hwJDaVp3rSy8tGEQxppvF8ghrSQSGDWaZVP2IJ7JElgJzIqe9e6wbDe50CG54oS0Ydmr6qLOQWlUIVxCpRB5OChHDIP9GnNkHxEFTpwUH4ZuZpzZB8RBQfLKIiAiIgmek3Nlj+inPFOUUUr0m5ssf0U54pyiiAqISiCiuvKioQgtLV6wBiFaGrbWLJ33CqCV6KyLY7mcZ5jMgNanOkGgbZ2GHMIY6GOSP4cqKNWS3inNA1Lq1hzVWjYg4izQmYgxbpbU1woarpdkyj4cJrHfpUvUyFNSlU1BaTeptXi+F2BBH7WskRG5UPT0joKgcWSdBiEGtF2IQAQK6wtJbtgXxUCpp39negi9jxic8xl0qWSMck7PjLJROHLmG7HuUhs9+Hb9yCRwCa4/GutNS2MJtO/LX6lq5R9QOnpyothCfkMO9BkFxB1UQlAccUcgwJmciMdSGDiMSGF/qWPCseLMOBjgshVBc0n8pFIyB/Zb2KSyjaNHbivZBQCmSqiIKKiuVEFhCg/DPzNObIPiISnJUH4aOZpzZB8RCQfK6IiAiIgmek3Nlj+inPFOUUKlek3Nlj+inPFOUTQFVUVUBAiBBVoUw0UlqivQoi1dC0RaOJqadvSgvmo1C09tO9dA0WnKtGK5tasItFR0lTbQerodf8mv8AdBPGG+K9GB2LyeF4QYxBy9XZmsmI+oOzZig94DsAfjILLu1WDLu1VxoPqWQw014dtUGutmxw8Vp/Y9Kj8BhhuocOj/KndQQQPj4wUftOUqagbR260HtJRKjt140WwhCuJ+9auz8/tW4h5IPYK8q2GF6wm1cB2oNgwUAVURAREQFQqqogoVB+GnmWc2QfEQlOCoPw08yzn0PiISD5WREQEREEz0n5ssf0U54pyialmk3Nlj+inPFOUUQEVCqXkFyK0uVL6D1DlvrGt7im3T3KOhyuBQTuHajXtPQcvvW6snSBsI0GSg9kwSbpB5N9rXUBqL3+Ct1L0BaSQWPDiH0OQvU+tqDpUlpLDea1odY+1bqBa7HYXgejJcnlwQ5183XXWGDyaguiNa9oI/4lw2raScGl+HfLYjIkQCgqCyEHF5zqCRdI2oOosmActa8ItptZ5zhSuNaYKBxrTiw5Z7mROXCZygQCK32Q61qP2nGlNS1FiaQtjSbvlEqJiI3CNEbxrn0iOcWOoDcbQUFRig7DJTwdkvSMK+voUR0b0ibMRDD4trHsFLz4sPjH3RjdbWpoB2jBS2WjXgDhiAUFYMDHFZjBTBWNNF7tCC9qyZNmNej7SsclZ0o2jR24oPZERAREQFRVVEFFB+GnmWc+h8RCU4UH4auZZz6HxEJB8rIiICIiCZ6Tc2WP6Kc8U5RRSvSbmyx/RTninKKILSqXVciCy6gCvoq0QZdnhtcQMMVtYEBooQBqr0EYV+xaOHgthKzVKVOSCXBkPGg5JNbuWLC6mzkuKz4UOHRwugtD3FjTqBNKDoGH1qIstIDXrP1rZSltswvHI4fWgnUtZkq8Fj2uOTWOPnta0ckVHQABsNFuWWXCiUIaA9pLr+RcX1Drzh51e3tUQsy1GuILc/uUkkopNKn+iDJGjUF7SHUJc27dbg2mfKGvHH1KH2xop8hpFgxojXClA17mYVoByaVGK6JLRQOxQjTWevOzwvDWRlU5jXUD1oNVpDbxisaL4e5gBg1Y10VscgAEOxIIccCKUzzXVZOKR3EjsA/ouP2BD42PCbiQ58Kp5D2+dfdiMRh94XXJUOBqNZNUG7gPqKrIaVhwMP8AFF7X0GTD5TgPWtqFhWbCwvHXks1BVERAREQFRVVEFFB+GnmWc+h8RCU4Kg/DTzLOfQ+IhIPlZERAREQTPSbmyx/RTninKKKV6Tc2WP6Kc8U5RRAREQVVWhUC94DKoKwoRK92yhK2MnCCzSwDJBohJuOSuZJurkpTZkoHGpG1bs2U1wy7e9BG7HvNopxZZdhVa1lkhrhhtW/kYWQAwQZsSYLWH6lBtKoLmPY0G86JDc+gLv0iGjIHDPPDNdCbKg8l2Tlix7DfBiGNBYIxc1jbpddcAwvNGkkAg39ZFLuuuARLg1lOMmi+lQwRHXiGGv8AtjlszyOrPauowoVCtJoxLPMWYjxJf5OYzmi5UOvXWgOeSOk09SkJKD1aV7S0O+4D17FroswAMTQDOvQM1hcH+kwm5qZYz83BYzi3ftEk3nbMMNiCftbQUGpVREBFRVQERUQEREFCoPw08yzn0PiISnBUH4aOZZzZB8RCQfKyIiAiIgmek3Nlj+inPFOUUUq0n5ssf0U54p6igKCqIqoCyJd2Kx1e0oNxDidHcthKRi4jDatBDccFvbLNewj1EIJHIEAAjCikUrHGBw/uom6JdWys2cBA+NaCacQHY4VPeFkQZUg/HQtbZkzUUOPRqWzgRsdn3INixmWGKy+z1LwbMg7divdEGAQesV1AtdOTobWq8rXtJkJhc4gADWVx/S3S50wSyESIes5F/wDRqDY6a6ZcbegQD+TOEV/7f8Lf4ftUv/6fZE3ZqMciWQ29pFXH7QuKtdVdc4I9PJeVh/JJjkFzy5sTUS6mDkHb1VeUvHa8BzHBzTkQaheqCiqqIgqqIiAqIiChUH4aOZpzZB8RCU3Kg/DPzNObIPiISD5YREQEREEy0o5ssf0U54p6ialWlXNlj+inPFPUSDkHoCrl5gq4FBcrgrVVB7wit5ZUegx7lHmlZUvM0QSp8WuXQvGUmbjxRats+NishzYvVKDo9jz/ACaYVUglZjHArmkhabWuxxGpb2St1oJJI9eXeg6AyYpiVhW3pJClmX4p/wCIHnOPYFB7Z06YwUhct23kjv1qBWjaMSO+/FcXOPqA1ADUEG20m0niTbqu5LAeSwH6z0laIHpVoVUHo1Yk1g6qymrDmX1J2oOhcGXCG+ReIcYl8B5o4E1ufxBfSMlNsisbEhuDmvALSMQQV8UwnFdl4F9NzCf8kmHfk34wnONAw0y2IO7oqMcCKjEHIhVQEREFFQqpVhKCjioRwzH/AEac2QfEQVNXFQnhk5mnNkHxEJB8tIiICIiCYaVc2WP6Kc8U9RBSeW0wAl4EvGk5WYbKh4gui/KA8NivMRwPFxWg8px1dCp5UwOq5D3vfoIzVXB6knlTA6rkPe9+nlTA6rkPe9+gjoerg5SDypgdVyHve/TypgdVyHve/QaG8q1W98qYHVch73v08qYHVch73v0GjvdquDxrK3XlTA6rkPe9+nlTA6rkPe9+g1ImAMgTtVjohOZ7sluvKqB1XIe979U8qoHVch73v0Glqqh/Qtz5UwOq5D3vfrKdbbBDbF/BMhcd5prNVzcK3flFQKseKkU5J6EEdV4K334ebdL/AMESQa0VLiJwCl65mY+PKNNq8PKyD1ZIe979Bqb1FgxhipIdLIPVkh73v1TyqgdVyHve/QRlq2Mq8ihGYyW08qYHVch73v1UaVwR/wCMkPe9+gk+jPCXNyl1rncbDH6LsTTsK65o1wmSk0AHO4p5/Rdl3FfPx0uhdWSHve/VW6YQhlZsj73v0H1nCitcKtIIORBqr6r5iszhbjy/5iVlWf8AtNuHqdHK2f4+Z/8AcSn8kbeoPoglWEr56/HzP/uJP+SNvVT8fE983k/5I29QfQTioVwx8zTmyD4iCuY/j2nvm8n/ACx96tVpPwszU9KxZWLBlmMjXb7obYoeLj2xBS9EIzaNSDn6IiAiIgIiICIiAiIgIiICIiAiIgLeyVvNZBEF0JzwQ5rzxlDcdfJEKrDxZJc0nMHi24VqVokQSO2tKPlDXN4ssv3qm+H0Bex4aOQMBc1knHOgAEcREBERAREQEREBERAREQEREBERAREQEREBERAREQEREBERAREQEREBERAREQEREBERAREQEREBERARE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0" name="AutoShape 6" descr="data:image/jpeg;base64,/9j/4AAQSkZJRgABAQAAAQABAAD/2wCEAAkGBxQSEhQUEBQUFBUQFBYVDxQUFBQQFBQQFBcWFhQWFBUYHCggGBolGxUUITEhJSkrLi4uFx8zODMsNygtLisBCgoKBQUFDgUFDisZExkrKysrKysrKysrKysrKysrKysrKysrKysrKysrKysrKysrKysrKysrKysrKysrKysrK//AABEIAMUBAAMBIgACEQEDEQH/xAAcAAEAAQUBAQAAAAAAAAAAAAAABgECBAUHAwj/xABMEAABAgMEBAkHBg0DBQAAAAABAAIDBBEFEiExBkFx0wcTIjVRVWGBtBYyc5GTpPAUVIOhscEVFyMzQkRSU2KS0eHxJUNyCDRFgrP/xAAUAQEAAAAAAAAAAAAAAAAAAAAA/8QAFBEBAAAAAAAAAAAAAAAAAAAAAP/aAAwDAQACEQMRAD8A4aiIgIiICIiAiIgIiICIiAiIgIiICIiAiIgIiICIiAiIgIiICIiAiIgIiIJ3EEpK2fZ8V8jBmIk4yYdFfEizLDWFHdDbQQ4gA5IGrUtf5QynVUr7ed3q99KObLH9FOeKeomgk3lDKdVSvt53ep5QynVUr7ed3qjKIJL5QynVUr7ed3qr5QynVUr7ed3qjJQIJONIJTqqV9vO71ZEta8o40/BUr7ed3qijVnWc7lBBP7Pl7PfS9ZsAV6I03vVJrP0UsyJ+oQx9NNb1Q+yTkukaJy98gA55HNBfK8HdkvH/ZMB9NM7xa+LoXZTXEGRh8nojzO8U6fALB8BQfSaOYcaup4qNutBRmhdku82SZgK/npnzfaZodCLLwHyGHjgfy01gdX+5sWFJz5BGJxqt1LTAdsOH9z2oMKX0HsxxNZGHhl+Wmse/jFa/QizB+owzsjTVM/Srfwn49B+PUsyCMgfin3/ANkEfhcH1lnzpFnaRGmSP/os1nBnZJ/U2+2md4pBLsw6df8AN8FbENFB60ETHBfZPzNvtpjeIeC+yPmbfbTG8UqLtQVzKjNBETwYWT8yb7aY3ipC4MrJIJMm3A/vpneKWxDQErylgC4tri2l4dpxQR2BwV2S4V+RtHR+WmN4vT8U9kfMx7aY3imUAYbF6IIOeCmyfmbfbTG8Vp4K7J+Zt9tMbxTghWOCCEHgtsn5m320xvFFuEvQGzpazJmPLywhxYXFcW8RYzqXo0NjsHPIODiMl1xwUJ4Yh/o05sg+IgoPl1ERAREQTPSfmyx/RTninKJqWaT82WP6Kc8U5RNAREKC1XNCtXqEArJkn0cKrDdECuhuqgnMhGoAa4Lpmi08YTWvaKrj1n3hDBPTgp35TMk5Vr4oJc/83DHnOI1noA6UHU4FscaQCKKL6aSJLSf2TX1KC2NwiuiRAHwwwE4EOvU+oLpsWbbMSpOsNrVBzOXmaEg6lv7Kmaa9i0FtSZhkkDCuHYrrNmcuxB0GSjE5dOVaUw6e4rZwHZajjSusio+NqjFmzP1/HcVIoTakOGBbQnHDDXgNuYQbqEMvu+NqyGGopksOA4HVjn249izGGnx8UQVDKL0IVGGuPRkquKDGm4lANoWjteI8TbeKiXQWB7hQGt0FtNmI9Sy9I2xXNHEMc8hwJDaVp3rSy8tGEQxppvF8ghrSQSGDWaZVP2IJ7JElgJzIqe9e6wbDe50CG54oS0Ydmr6qLOQWlUIVxCpRB5OChHDIP9GnNkHxEFTpwUH4ZuZpzZB8RBQfLKIiAiIgmek3Nlj+inPFOUUUr0m5ssf0U54pyiiAqISiCiuvKioQgtLV6wBiFaGrbWLJ33CqCV6KyLY7mcZ5jMgNanOkGgbZ2GHMIY6GOSP4cqKNWS3inNA1Lq1hzVWjYg4izQmYgxbpbU1woarpdkyj4cJrHfpUvUyFNSlU1BaTeptXi+F2BBH7WskRG5UPT0joKgcWSdBiEGtF2IQAQK6wtJbtgXxUCpp39negi9jxic8xl0qWSMck7PjLJROHLmG7HuUhs9+Hb9yCRwCa4/GutNS2MJtO/LX6lq5R9QOnpyothCfkMO9BkFxB1UQlAccUcgwJmciMdSGDiMSGF/qWPCseLMOBjgshVBc0n8pFIyB/Zb2KSyjaNHbivZBQCmSqiIKKiuVEFhCg/DPzNObIPiISnJUH4aOZpzZB8RCQfK6IiAiIgmek3Nlj+inPFOUUKlek3Nlj+inPFOUTQFVUVUBAiBBVoUw0UlqivQoi1dC0RaOJqadvSgvmo1C09tO9dA0WnKtGK5tasItFR0lTbQerodf8mv8AdBPGG+K9GB2LyeF4QYxBy9XZmsmI+oOzZig94DsAfjILLu1WDLu1VxoPqWQw014dtUGutmxw8Vp/Y9Kj8BhhuocOj/KndQQQPj4wUftOUqagbR260HtJRKjt140WwhCuJ+9auz8/tW4h5IPYK8q2GF6wm1cB2oNgwUAVURAREQFQqqogoVB+GnmWc2QfEQlOCoPw08yzn0PiISD5WREQEREEz0n5ssf0U54pyialmk3Nlj+inPFOUUQEVCqXkFyK0uVL6D1DlvrGt7im3T3KOhyuBQTuHajXtPQcvvW6snSBsI0GSg9kwSbpB5N9rXUBqL3+Ct1L0BaSQWPDiH0OQvU+tqDpUlpLDea1odY+1bqBa7HYXgejJcnlwQ5183XXWGDyaguiNa9oI/4lw2raScGl+HfLYjIkQCgqCyEHF5zqCRdI2oOosmActa8ItptZ5zhSuNaYKBxrTiw5Z7mROXCZygQCK32Q61qP2nGlNS1FiaQtjSbvlEqJiI3CNEbxrn0iOcWOoDcbQUFRig7DJTwdkvSMK+voUR0b0ibMRDD4trHsFLz4sPjH3RjdbWpoB2jBS2WjXgDhiAUFYMDHFZjBTBWNNF7tCC9qyZNmNej7SsclZ0o2jR24oPZERAREQFRVVEFFB+GnmWc+h8RCU4UH4auZZz6HxEJB8rIiICIiCZ6Tc2WP6Kc8U5RRSvSbmyx/RTninKKILSqXVciCy6gCvoq0QZdnhtcQMMVtYEBooQBqr0EYV+xaOHgthKzVKVOSCXBkPGg5JNbuWLC6mzkuKz4UOHRwugtD3FjTqBNKDoGH1qIstIDXrP1rZSltswvHI4fWgnUtZkq8Fj2uOTWOPnta0ckVHQABsNFuWWXCiUIaA9pLr+RcX1Drzh51e3tUQsy1GuILc/uUkkopNKn+iDJGjUF7SHUJc27dbg2mfKGvHH1KH2xop8hpFgxojXClA17mYVoByaVGK6JLRQOxQjTWevOzwvDWRlU5jXUD1oNVpDbxisaL4e5gBg1Y10VscgAEOxIIccCKUzzXVZOKR3EjsA/ouP2BD42PCbiQ58Kp5D2+dfdiMRh94XXJUOBqNZNUG7gPqKrIaVhwMP8AFF7X0GTD5TgPWtqFhWbCwvHXks1BVERAREQFRVVEFFB+GnmWc+h8RCU4Kg/DTzLOfQ+IhIPlZERAREQTPSbmyx/RTninKKKV6Tc2WP6Kc8U5RRAREQVVWhUC94DKoKwoRK92yhK2MnCCzSwDJBohJuOSuZJurkpTZkoHGpG1bs2U1wy7e9BG7HvNopxZZdhVa1lkhrhhtW/kYWQAwQZsSYLWH6lBtKoLmPY0G86JDc+gLv0iGjIHDPPDNdCbKg8l2Tlix7DfBiGNBYIxc1jbpddcAwvNGkkAg39ZFLuuuARLg1lOMmi+lQwRHXiGGv8AtjlszyOrPauowoVCtJoxLPMWYjxJf5OYzmi5UOvXWgOeSOk09SkJKD1aV7S0O+4D17FroswAMTQDOvQM1hcH+kwm5qZYz83BYzi3ftEk3nbMMNiCftbQUGpVREBFRVQERUQEREFCoPw08yzn0PiISnBUH4aOZZzZB8RCQfKyIiAiIgmek3Nlj+inPFOUUUq0n5ssf0U54p6igKCqIqoCyJd2Kx1e0oNxDidHcthKRi4jDatBDccFvbLNewj1EIJHIEAAjCikUrHGBw/uom6JdWys2cBA+NaCacQHY4VPeFkQZUg/HQtbZkzUUOPRqWzgRsdn3INixmWGKy+z1LwbMg7divdEGAQesV1AtdOTobWq8rXtJkJhc4gADWVx/S3S50wSyESIes5F/wDRqDY6a6ZcbegQD+TOEV/7f8Lf4ftUv/6fZE3ZqMciWQ29pFXH7QuKtdVdc4I9PJeVh/JJjkFzy5sTUS6mDkHb1VeUvHa8BzHBzTkQaheqCiqqIgqqIiAqIiChUH4aOZpzZB8RCU3Kg/DPzNObIPiISD5YREQEREEy0o5ssf0U54p6ialWlXNlj+inPFPUSDkHoCrl5gq4FBcrgrVVB7wit5ZUegx7lHmlZUvM0QSp8WuXQvGUmbjxRats+NishzYvVKDo9jz/ACaYVUglZjHArmkhabWuxxGpb2St1oJJI9eXeg6AyYpiVhW3pJClmX4p/wCIHnOPYFB7Z06YwUhct23kjv1qBWjaMSO+/FcXOPqA1ADUEG20m0niTbqu5LAeSwH6z0laIHpVoVUHo1Yk1g6qymrDmX1J2oOhcGXCG+ReIcYl8B5o4E1ufxBfSMlNsisbEhuDmvALSMQQV8UwnFdl4F9NzCf8kmHfk34wnONAw0y2IO7oqMcCKjEHIhVQEREFFQqpVhKCjioRwzH/AEac2QfEQVNXFQnhk5mnNkHxEJB8tIiICIiCYaVc2WP6Kc8U9RBSeW0wAl4EvGk5WYbKh4gui/KA8NivMRwPFxWg8px1dCp5UwOq5D3vfoIzVXB6knlTA6rkPe9+nlTA6rkPe9+gjoerg5SDypgdVyHve/TypgdVyHve/QaG8q1W98qYHVch73v08qYHVch73v0GjvdquDxrK3XlTA6rkPe9+nlTA6rkPe9+g1ImAMgTtVjohOZ7sluvKqB1XIe979U8qoHVch73v0Glqqh/Qtz5UwOq5D3vfrKdbbBDbF/BMhcd5prNVzcK3flFQKseKkU5J6EEdV4K334ebdL/AMESQa0VLiJwCl65mY+PKNNq8PKyD1ZIe979Bqb1FgxhipIdLIPVkh73v1TyqgdVyHve/QRlq2Mq8ihGYyW08qYHVch73v1UaVwR/wCMkPe9+gk+jPCXNyl1rncbDH6LsTTsK65o1wmSk0AHO4p5/Rdl3FfPx0uhdWSHve/VW6YQhlZsj73v0H1nCitcKtIIORBqr6r5iszhbjy/5iVlWf8AtNuHqdHK2f4+Z/8AcSn8kbeoPoglWEr56/HzP/uJP+SNvVT8fE983k/5I29QfQTioVwx8zTmyD4iCuY/j2nvm8n/ACx96tVpPwszU9KxZWLBlmMjXb7obYoeLj2xBS9EIzaNSDn6IiAiIgIiICIiAiIgIiICIiAiIgLeyVvNZBEF0JzwQ5rzxlDcdfJEKrDxZJc0nMHi24VqVokQSO2tKPlDXN4ssv3qm+H0Bex4aOQMBc1knHOgAEcREBERAREQEREBERAREQEREBERAREQEREBERAREQEREBERAREQEREBERAREQEREBERAREQEREBERARE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2" name="AutoShape 8" descr="data:image/jpeg;base64,/9j/4AAQSkZJRgABAQAAAQABAAD/2wCEAAkGBxQSEhQUEBQUFBUQFBYVDxQUFBQQFBQQFBcWFhQWFBUYHCggGBolGxUUITEhJSkrLi4uFx8zODMsNygtLisBCgoKBQUFDgUFDisZExkrKysrKysrKysrKysrKysrKysrKysrKysrKysrKysrKysrKysrKysrKysrKysrKysrK//AABEIAMUBAAMBIgACEQEDEQH/xAAcAAEAAQUBAQAAAAAAAAAAAAAABgECBAUHAwj/xABMEAABAgMEBAkHBg0DBQAAAAABAAIDBBEFEiExBkFx0wcTIjVRVWGBtBYyc5GTpPAUVIOhscEVFyMzQkRSU2KS0eHxJUNyCDRFgrP/xAAUAQEAAAAAAAAAAAAAAAAAAAAA/8QAFBEBAAAAAAAAAAAAAAAAAAAAAP/aAAwDAQACEQMRAD8A4aiIgIiICIiAiIgIiICIiAiIgIiICIiAiIgIiICIiAiIgIiICIiAiIgIiIJ3EEpK2fZ8V8jBmIk4yYdFfEizLDWFHdDbQQ4gA5IGrUtf5QynVUr7ed3q99KObLH9FOeKeomgk3lDKdVSvt53ep5QynVUr7ed3qjKIJL5QynVUr7ed3qr5QynVUr7ed3qjJQIJONIJTqqV9vO71ZEta8o40/BUr7ed3qijVnWc7lBBP7Pl7PfS9ZsAV6I03vVJrP0UsyJ+oQx9NNb1Q+yTkukaJy98gA55HNBfK8HdkvH/ZMB9NM7xa+LoXZTXEGRh8nojzO8U6fALB8BQfSaOYcaup4qNutBRmhdku82SZgK/npnzfaZodCLLwHyGHjgfy01gdX+5sWFJz5BGJxqt1LTAdsOH9z2oMKX0HsxxNZGHhl+Wmse/jFa/QizB+owzsjTVM/Srfwn49B+PUsyCMgfin3/ANkEfhcH1lnzpFnaRGmSP/os1nBnZJ/U2+2md4pBLsw6df8AN8FbENFB60ETHBfZPzNvtpjeIeC+yPmbfbTG8UqLtQVzKjNBETwYWT8yb7aY3ipC4MrJIJMm3A/vpneKWxDQErylgC4tri2l4dpxQR2BwV2S4V+RtHR+WmN4vT8U9kfMx7aY3imUAYbF6IIOeCmyfmbfbTG8Vp4K7J+Zt9tMbxTghWOCCEHgtsn5m320xvFFuEvQGzpazJmPLywhxYXFcW8RYzqXo0NjsHPIODiMl1xwUJ4Yh/o05sg+IgoPl1ERAREQTPSfmyx/RTninKJqWaT82WP6Kc8U5RNAREKC1XNCtXqEArJkn0cKrDdECuhuqgnMhGoAa4Lpmi08YTWvaKrj1n3hDBPTgp35TMk5Vr4oJc/83DHnOI1noA6UHU4FscaQCKKL6aSJLSf2TX1KC2NwiuiRAHwwwE4EOvU+oLpsWbbMSpOsNrVBzOXmaEg6lv7Kmaa9i0FtSZhkkDCuHYrrNmcuxB0GSjE5dOVaUw6e4rZwHZajjSusio+NqjFmzP1/HcVIoTakOGBbQnHDDXgNuYQbqEMvu+NqyGGopksOA4HVjn249izGGnx8UQVDKL0IVGGuPRkquKDGm4lANoWjteI8TbeKiXQWB7hQGt0FtNmI9Sy9I2xXNHEMc8hwJDaVp3rSy8tGEQxppvF8ghrSQSGDWaZVP2IJ7JElgJzIqe9e6wbDe50CG54oS0Ydmr6qLOQWlUIVxCpRB5OChHDIP9GnNkHxEFTpwUH4ZuZpzZB8RBQfLKIiAiIgmek3Nlj+inPFOUUUr0m5ssf0U54pyiiAqISiCiuvKioQgtLV6wBiFaGrbWLJ33CqCV6KyLY7mcZ5jMgNanOkGgbZ2GHMIY6GOSP4cqKNWS3inNA1Lq1hzVWjYg4izQmYgxbpbU1woarpdkyj4cJrHfpUvUyFNSlU1BaTeptXi+F2BBH7WskRG5UPT0joKgcWSdBiEGtF2IQAQK6wtJbtgXxUCpp39negi9jxic8xl0qWSMck7PjLJROHLmG7HuUhs9+Hb9yCRwCa4/GutNS2MJtO/LX6lq5R9QOnpyothCfkMO9BkFxB1UQlAccUcgwJmciMdSGDiMSGF/qWPCseLMOBjgshVBc0n8pFIyB/Zb2KSyjaNHbivZBQCmSqiIKKiuVEFhCg/DPzNObIPiISnJUH4aOZpzZB8RCQfK6IiAiIgmek3Nlj+inPFOUUKlek3Nlj+inPFOUTQFVUVUBAiBBVoUw0UlqivQoi1dC0RaOJqadvSgvmo1C09tO9dA0WnKtGK5tasItFR0lTbQerodf8mv8AdBPGG+K9GB2LyeF4QYxBy9XZmsmI+oOzZig94DsAfjILLu1WDLu1VxoPqWQw014dtUGutmxw8Vp/Y9Kj8BhhuocOj/KndQQQPj4wUftOUqagbR260HtJRKjt140WwhCuJ+9auz8/tW4h5IPYK8q2GF6wm1cB2oNgwUAVURAREQFQqqogoVB+GnmWc2QfEQlOCoPw08yzn0PiISD5WREQEREEz0n5ssf0U54pyialmk3Nlj+inPFOUUQEVCqXkFyK0uVL6D1DlvrGt7im3T3KOhyuBQTuHajXtPQcvvW6snSBsI0GSg9kwSbpB5N9rXUBqL3+Ct1L0BaSQWPDiH0OQvU+tqDpUlpLDea1odY+1bqBa7HYXgejJcnlwQ5183XXWGDyaguiNa9oI/4lw2raScGl+HfLYjIkQCgqCyEHF5zqCRdI2oOosmActa8ItptZ5zhSuNaYKBxrTiw5Z7mROXCZygQCK32Q61qP2nGlNS1FiaQtjSbvlEqJiI3CNEbxrn0iOcWOoDcbQUFRig7DJTwdkvSMK+voUR0b0ibMRDD4trHsFLz4sPjH3RjdbWpoB2jBS2WjXgDhiAUFYMDHFZjBTBWNNF7tCC9qyZNmNej7SsclZ0o2jR24oPZERAREQFRVVEFFB+GnmWc+h8RCU4UH4auZZz6HxEJB8rIiICIiCZ6Tc2WP6Kc8U5RRSvSbmyx/RTninKKILSqXVciCy6gCvoq0QZdnhtcQMMVtYEBooQBqr0EYV+xaOHgthKzVKVOSCXBkPGg5JNbuWLC6mzkuKz4UOHRwugtD3FjTqBNKDoGH1qIstIDXrP1rZSltswvHI4fWgnUtZkq8Fj2uOTWOPnta0ckVHQABsNFuWWXCiUIaA9pLr+RcX1Drzh51e3tUQsy1GuILc/uUkkopNKn+iDJGjUF7SHUJc27dbg2mfKGvHH1KH2xop8hpFgxojXClA17mYVoByaVGK6JLRQOxQjTWevOzwvDWRlU5jXUD1oNVpDbxisaL4e5gBg1Y10VscgAEOxIIccCKUzzXVZOKR3EjsA/ouP2BD42PCbiQ58Kp5D2+dfdiMRh94XXJUOBqNZNUG7gPqKrIaVhwMP8AFF7X0GTD5TgPWtqFhWbCwvHXks1BVERAREQFRVVEFFB+GnmWc+h8RCU4Kg/DTzLOfQ+IhIPlZERAREQTPSbmyx/RTninKKKV6Tc2WP6Kc8U5RRAREQVVWhUC94DKoKwoRK92yhK2MnCCzSwDJBohJuOSuZJurkpTZkoHGpG1bs2U1wy7e9BG7HvNopxZZdhVa1lkhrhhtW/kYWQAwQZsSYLWH6lBtKoLmPY0G86JDc+gLv0iGjIHDPPDNdCbKg8l2Tlix7DfBiGNBYIxc1jbpddcAwvNGkkAg39ZFLuuuARLg1lOMmi+lQwRHXiGGv8AtjlszyOrPauowoVCtJoxLPMWYjxJf5OYzmi5UOvXWgOeSOk09SkJKD1aV7S0O+4D17FroswAMTQDOvQM1hcH+kwm5qZYz83BYzi3ftEk3nbMMNiCftbQUGpVREBFRVQERUQEREFCoPw08yzn0PiISnBUH4aOZZzZB8RCQfKyIiAiIgmek3Nlj+inPFOUUUq0n5ssf0U54p6igKCqIqoCyJd2Kx1e0oNxDidHcthKRi4jDatBDccFvbLNewj1EIJHIEAAjCikUrHGBw/uom6JdWys2cBA+NaCacQHY4VPeFkQZUg/HQtbZkzUUOPRqWzgRsdn3INixmWGKy+z1LwbMg7divdEGAQesV1AtdOTobWq8rXtJkJhc4gADWVx/S3S50wSyESIes5F/wDRqDY6a6ZcbegQD+TOEV/7f8Lf4ftUv/6fZE3ZqMciWQ29pFXH7QuKtdVdc4I9PJeVh/JJjkFzy5sTUS6mDkHb1VeUvHa8BzHBzTkQaheqCiqqIgqqIiAqIiChUH4aOZpzZB8RCU3Kg/DPzNObIPiISD5YREQEREEy0o5ssf0U54p6ialWlXNlj+inPFPUSDkHoCrl5gq4FBcrgrVVB7wit5ZUegx7lHmlZUvM0QSp8WuXQvGUmbjxRats+NishzYvVKDo9jz/ACaYVUglZjHArmkhabWuxxGpb2St1oJJI9eXeg6AyYpiVhW3pJClmX4p/wCIHnOPYFB7Z06YwUhct23kjv1qBWjaMSO+/FcXOPqA1ADUEG20m0niTbqu5LAeSwH6z0laIHpVoVUHo1Yk1g6qymrDmX1J2oOhcGXCG+ReIcYl8B5o4E1ufxBfSMlNsisbEhuDmvALSMQQV8UwnFdl4F9NzCf8kmHfk34wnONAw0y2IO7oqMcCKjEHIhVQEREFFQqpVhKCjioRwzH/AEac2QfEQVNXFQnhk5mnNkHxEJB8tIiICIiCYaVc2WP6Kc8U9RBSeW0wAl4EvGk5WYbKh4gui/KA8NivMRwPFxWg8px1dCp5UwOq5D3vfoIzVXB6knlTA6rkPe9+nlTA6rkPe9+gjoerg5SDypgdVyHve/TypgdVyHve/QaG8q1W98qYHVch73v08qYHVch73v0GjvdquDxrK3XlTA6rkPe9+nlTA6rkPe9+g1ImAMgTtVjohOZ7sluvKqB1XIe979U8qoHVch73v0Glqqh/Qtz5UwOq5D3vfrKdbbBDbF/BMhcd5prNVzcK3flFQKseKkU5J6EEdV4K334ebdL/AMESQa0VLiJwCl65mY+PKNNq8PKyD1ZIe979Bqb1FgxhipIdLIPVkh73v1TyqgdVyHve/QRlq2Mq8ihGYyW08qYHVch73v1UaVwR/wCMkPe9+gk+jPCXNyl1rncbDH6LsTTsK65o1wmSk0AHO4p5/Rdl3FfPx0uhdWSHve/VW6YQhlZsj73v0H1nCitcKtIIORBqr6r5iszhbjy/5iVlWf8AtNuHqdHK2f4+Z/8AcSn8kbeoPoglWEr56/HzP/uJP+SNvVT8fE983k/5I29QfQTioVwx8zTmyD4iCuY/j2nvm8n/ACx96tVpPwszU9KxZWLBlmMjXb7obYoeLj2xBS9EIzaNSDn6IiAiIgIiICIiAiIgIiICIiAiIgLeyVvNZBEF0JzwQ5rzxlDcdfJEKrDxZJc0nMHi24VqVokQSO2tKPlDXN4ssv3qm+H0Bex4aOQMBc1knHOgAEcREBERAREQEREBERAREQEREBERAREQEREBERAREQEREBERAREQEREBERAREQEREBERAREQEREBERARE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34" name="Picture 10" descr="http://img2.blogcu.com/images/e/s/l/eslemnokta/susih4.jpg"/>
          <p:cNvPicPr>
            <a:picLocks noChangeAspect="1" noChangeArrowheads="1"/>
          </p:cNvPicPr>
          <p:nvPr/>
        </p:nvPicPr>
        <p:blipFill>
          <a:blip r:embed="rId4" cstate="print"/>
          <a:srcRect/>
          <a:stretch>
            <a:fillRect/>
          </a:stretch>
        </p:blipFill>
        <p:spPr bwMode="auto">
          <a:xfrm>
            <a:off x="7357730" y="3561908"/>
            <a:ext cx="4423144" cy="315813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2154498636"/>
              </p:ext>
            </p:extLst>
          </p:nvPr>
        </p:nvGraphicFramePr>
        <p:xfrm>
          <a:off x="4199022" y="288759"/>
          <a:ext cx="3597442" cy="709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yagram 5"/>
          <p:cNvGraphicFramePr/>
          <p:nvPr>
            <p:extLst>
              <p:ext uri="{D42A27DB-BD31-4B8C-83A1-F6EECF244321}">
                <p14:modId xmlns:p14="http://schemas.microsoft.com/office/powerpoint/2010/main" val="2646388528"/>
              </p:ext>
            </p:extLst>
          </p:nvPr>
        </p:nvGraphicFramePr>
        <p:xfrm>
          <a:off x="342900" y="2257425"/>
          <a:ext cx="5591175" cy="13430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yagram 7"/>
          <p:cNvGraphicFramePr/>
          <p:nvPr>
            <p:extLst>
              <p:ext uri="{D42A27DB-BD31-4B8C-83A1-F6EECF244321}">
                <p14:modId xmlns:p14="http://schemas.microsoft.com/office/powerpoint/2010/main" val="2318210251"/>
              </p:ext>
            </p:extLst>
          </p:nvPr>
        </p:nvGraphicFramePr>
        <p:xfrm>
          <a:off x="333375" y="4429126"/>
          <a:ext cx="5591175" cy="14668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7" name="Picture 4" descr="http://kaanalgul.files.wordpress.com/2011/10/sanal-zorbalik-felaketleri-13181581.jpe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452674" y="1632336"/>
            <a:ext cx="5465076" cy="4247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8930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Oval"/>
          <p:cNvSpPr/>
          <p:nvPr/>
        </p:nvSpPr>
        <p:spPr>
          <a:xfrm>
            <a:off x="680484" y="5209954"/>
            <a:ext cx="10047768" cy="124400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5400" b="1" dirty="0"/>
              <a:t>Şakaya vurmak</a:t>
            </a:r>
            <a:endParaRPr lang="tr-TR" sz="5400" dirty="0"/>
          </a:p>
        </p:txBody>
      </p:sp>
      <p:pic>
        <p:nvPicPr>
          <p:cNvPr id="4" name="Picture 2" descr="http://res.kadiningazetesi.com/4bf0b6e1SMILE%5b6%5d.jpg"/>
          <p:cNvPicPr>
            <a:picLocks noChangeAspect="1" noChangeArrowheads="1"/>
          </p:cNvPicPr>
          <p:nvPr/>
        </p:nvPicPr>
        <p:blipFill>
          <a:blip r:embed="rId3" cstate="print"/>
          <a:srcRect/>
          <a:stretch>
            <a:fillRect/>
          </a:stretch>
        </p:blipFill>
        <p:spPr bwMode="auto">
          <a:xfrm>
            <a:off x="1631989" y="586015"/>
            <a:ext cx="7875035" cy="418109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ulut"/>
          <p:cNvSpPr/>
          <p:nvPr/>
        </p:nvSpPr>
        <p:spPr>
          <a:xfrm>
            <a:off x="6620539" y="2147777"/>
            <a:ext cx="5571461" cy="2296632"/>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5400" b="1" dirty="0"/>
              <a:t>Teşekkür etmek </a:t>
            </a:r>
            <a:r>
              <a:rPr lang="tr-TR" sz="5400" b="1" dirty="0">
                <a:sym typeface="Wingdings" panose="05000000000000000000" pitchFamily="2" charset="2"/>
              </a:rPr>
              <a:t></a:t>
            </a:r>
            <a:endParaRPr lang="tr-TR" sz="5400" dirty="0"/>
          </a:p>
        </p:txBody>
      </p:sp>
      <p:pic>
        <p:nvPicPr>
          <p:cNvPr id="3" name="Picture 2" descr="http://www.habergastesi.com/uploads/TEEKKR1.jpg"/>
          <p:cNvPicPr>
            <a:picLocks noChangeAspect="1" noChangeArrowheads="1"/>
          </p:cNvPicPr>
          <p:nvPr/>
        </p:nvPicPr>
        <p:blipFill>
          <a:blip r:embed="rId3" cstate="print"/>
          <a:srcRect/>
          <a:stretch>
            <a:fillRect/>
          </a:stretch>
        </p:blipFill>
        <p:spPr bwMode="auto">
          <a:xfrm>
            <a:off x="0" y="846163"/>
            <a:ext cx="6337005" cy="505490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BD0730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5639" y="1484314"/>
            <a:ext cx="4746625" cy="3894137"/>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p:nvPr>
        </p:nvSpPr>
        <p:spPr>
          <a:xfrm>
            <a:off x="2209801" y="404814"/>
            <a:ext cx="7631113" cy="936625"/>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tr-TR" altLang="tr-TR" sz="3600" b="1" dirty="0">
                <a:solidFill>
                  <a:srgbClr val="C00000"/>
                </a:solidFill>
              </a:rPr>
              <a:t>Zorbaca davranışlar sergileyeceğimiz zaman;</a:t>
            </a:r>
          </a:p>
        </p:txBody>
      </p:sp>
      <p:sp>
        <p:nvSpPr>
          <p:cNvPr id="17415" name="Rectangle 7"/>
          <p:cNvSpPr>
            <a:spLocks noChangeArrowheads="1"/>
          </p:cNvSpPr>
          <p:nvPr/>
        </p:nvSpPr>
        <p:spPr bwMode="auto">
          <a:xfrm>
            <a:off x="1163639" y="1720300"/>
            <a:ext cx="4572000" cy="830997"/>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sz="2400" b="1" dirty="0">
                <a:solidFill>
                  <a:srgbClr val="85FFFF"/>
                </a:solidFill>
                <a:latin typeface="Times New Roman" panose="02020603050405020304" pitchFamily="18" charset="0"/>
              </a:rPr>
              <a:t>ÖFKELENDİĞİNİZ ANDA </a:t>
            </a:r>
          </a:p>
          <a:p>
            <a:r>
              <a:rPr lang="tr-TR" altLang="tr-TR" sz="2400" b="1" dirty="0">
                <a:solidFill>
                  <a:srgbClr val="85FFFF"/>
                </a:solidFill>
                <a:latin typeface="Times New Roman" panose="02020603050405020304" pitchFamily="18" charset="0"/>
              </a:rPr>
              <a:t>   KIRMIZI IŞIK “DUR”</a:t>
            </a:r>
          </a:p>
        </p:txBody>
      </p:sp>
      <p:sp>
        <p:nvSpPr>
          <p:cNvPr id="17416" name="Rectangle 8"/>
          <p:cNvSpPr>
            <a:spLocks noChangeArrowheads="1"/>
          </p:cNvSpPr>
          <p:nvPr/>
        </p:nvSpPr>
        <p:spPr bwMode="auto">
          <a:xfrm>
            <a:off x="0" y="3042018"/>
            <a:ext cx="4464050" cy="16764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sz="2400" b="1" dirty="0">
                <a:solidFill>
                  <a:schemeClr val="accent2"/>
                </a:solidFill>
                <a:latin typeface="Times New Roman" panose="02020603050405020304" pitchFamily="18" charset="0"/>
              </a:rPr>
              <a:t>DÜŞÜN  SARI IŞIK “BEKLE”</a:t>
            </a:r>
          </a:p>
          <a:p>
            <a:pPr>
              <a:buFont typeface="Wingdings" panose="05000000000000000000" pitchFamily="2" charset="2"/>
              <a:buChar char="q"/>
            </a:pPr>
            <a:r>
              <a:rPr lang="tr-TR" altLang="tr-TR" sz="2000" b="1" dirty="0">
                <a:solidFill>
                  <a:schemeClr val="accent2"/>
                </a:solidFill>
                <a:latin typeface="Times New Roman" panose="02020603050405020304" pitchFamily="18" charset="0"/>
              </a:rPr>
              <a:t>Sorununu ve ne hissettiğini söyle,</a:t>
            </a:r>
          </a:p>
          <a:p>
            <a:pPr>
              <a:buFont typeface="Wingdings" panose="05000000000000000000" pitchFamily="2" charset="2"/>
              <a:buChar char="q"/>
            </a:pPr>
            <a:r>
              <a:rPr lang="tr-TR" altLang="tr-TR" sz="2000" b="1" dirty="0">
                <a:solidFill>
                  <a:schemeClr val="accent2"/>
                </a:solidFill>
                <a:latin typeface="Times New Roman" panose="02020603050405020304" pitchFamily="18" charset="0"/>
              </a:rPr>
              <a:t>Olumlu bir hedef belirle,</a:t>
            </a:r>
          </a:p>
          <a:p>
            <a:pPr>
              <a:buFont typeface="Wingdings" panose="05000000000000000000" pitchFamily="2" charset="2"/>
              <a:buChar char="q"/>
            </a:pPr>
            <a:r>
              <a:rPr lang="tr-TR" altLang="tr-TR" sz="2000" b="1" dirty="0">
                <a:solidFill>
                  <a:schemeClr val="accent2"/>
                </a:solidFill>
                <a:latin typeface="Times New Roman" panose="02020603050405020304" pitchFamily="18" charset="0"/>
              </a:rPr>
              <a:t>Farklı çözüm yolları düşün</a:t>
            </a:r>
          </a:p>
          <a:p>
            <a:pPr>
              <a:buFont typeface="Wingdings" panose="05000000000000000000" pitchFamily="2" charset="2"/>
              <a:buChar char="q"/>
            </a:pPr>
            <a:r>
              <a:rPr lang="tr-TR" altLang="tr-TR" sz="2000" b="1" dirty="0">
                <a:solidFill>
                  <a:schemeClr val="accent2"/>
                </a:solidFill>
                <a:latin typeface="Times New Roman" panose="02020603050405020304" pitchFamily="18" charset="0"/>
              </a:rPr>
              <a:t>Seçimin ilerdeki sonuçlarını düşün</a:t>
            </a:r>
          </a:p>
        </p:txBody>
      </p:sp>
      <p:sp>
        <p:nvSpPr>
          <p:cNvPr id="17417" name="Rectangle 9"/>
          <p:cNvSpPr>
            <a:spLocks noChangeArrowheads="1"/>
          </p:cNvSpPr>
          <p:nvPr/>
        </p:nvSpPr>
        <p:spPr bwMode="auto">
          <a:xfrm>
            <a:off x="1163639" y="4996565"/>
            <a:ext cx="5256213" cy="1196975"/>
          </a:xfrm>
          <a:prstGeom prst="rect">
            <a:avLst/>
          </a:prstGeom>
          <a:solidFill>
            <a:srgbClr val="21E387"/>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sz="2400" b="1">
                <a:solidFill>
                  <a:srgbClr val="A22700"/>
                </a:solidFill>
                <a:latin typeface="Times New Roman" panose="02020603050405020304" pitchFamily="18" charset="0"/>
              </a:rPr>
              <a:t>OLUMLU, ZARAR VERMEYEN BİR YOL BUL YEŞİL IŞIK  “UYGULA”</a:t>
            </a:r>
          </a:p>
        </p:txBody>
      </p:sp>
    </p:spTree>
    <p:extLst>
      <p:ext uri="{BB962C8B-B14F-4D97-AF65-F5344CB8AC3E}">
        <p14:creationId xmlns:p14="http://schemas.microsoft.com/office/powerpoint/2010/main" val="3322830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BD0730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988" y="0"/>
            <a:ext cx="1800225" cy="1476375"/>
          </a:xfrm>
          <a:prstGeom prst="rect">
            <a:avLst/>
          </a:prstGeom>
          <a:noFill/>
          <a:extLst>
            <a:ext uri="{909E8E84-426E-40DD-AFC4-6F175D3DCCD1}">
              <a14:hiddenFill xmlns:a14="http://schemas.microsoft.com/office/drawing/2010/main">
                <a:solidFill>
                  <a:srgbClr val="FFFFFF"/>
                </a:solidFill>
              </a14:hiddenFill>
            </a:ext>
          </a:extLst>
        </p:spPr>
      </p:pic>
      <p:sp>
        <p:nvSpPr>
          <p:cNvPr id="12290" name="Rectangle 2"/>
          <p:cNvSpPr>
            <a:spLocks noGrp="1" noChangeArrowheads="1"/>
          </p:cNvSpPr>
          <p:nvPr>
            <p:ph type="title"/>
          </p:nvPr>
        </p:nvSpPr>
        <p:spPr>
          <a:xfrm>
            <a:off x="2208213" y="404813"/>
            <a:ext cx="9064838" cy="576262"/>
          </a:xfrm>
        </p:spPr>
        <p:style>
          <a:lnRef idx="1">
            <a:schemeClr val="accent4"/>
          </a:lnRef>
          <a:fillRef idx="2">
            <a:schemeClr val="accent4"/>
          </a:fillRef>
          <a:effectRef idx="1">
            <a:schemeClr val="accent4"/>
          </a:effectRef>
          <a:fontRef idx="minor">
            <a:schemeClr val="dk1"/>
          </a:fontRef>
        </p:style>
        <p:txBody>
          <a:bodyPr>
            <a:noAutofit/>
          </a:bodyPr>
          <a:lstStyle/>
          <a:p>
            <a:r>
              <a:rPr lang="tr-TR" altLang="tr-TR" sz="3200" b="1" dirty="0">
                <a:solidFill>
                  <a:srgbClr val="000086"/>
                </a:solidFill>
              </a:rPr>
              <a:t>İlk önce öfkemizi kontrol edebilmeyi öğrenmeliyiz</a:t>
            </a:r>
            <a:r>
              <a:rPr lang="tr-TR" altLang="tr-TR" sz="3200" b="1" dirty="0">
                <a:solidFill>
                  <a:srgbClr val="A80000"/>
                </a:solidFill>
              </a:rPr>
              <a:t>.</a:t>
            </a:r>
          </a:p>
        </p:txBody>
      </p:sp>
      <p:sp>
        <p:nvSpPr>
          <p:cNvPr id="12291" name="Rectangle 3"/>
          <p:cNvSpPr>
            <a:spLocks noGrp="1" noChangeArrowheads="1"/>
          </p:cNvSpPr>
          <p:nvPr>
            <p:ph type="body" idx="1"/>
          </p:nvPr>
        </p:nvSpPr>
        <p:spPr>
          <a:xfrm>
            <a:off x="573206" y="1341438"/>
            <a:ext cx="11000095" cy="5373261"/>
          </a:xfrm>
          <a:solidFill>
            <a:srgbClr val="BDBDE9"/>
          </a:solidFill>
        </p:spPr>
        <p:txBody>
          <a:bodyPr>
            <a:noAutofit/>
          </a:bodyPr>
          <a:lstStyle/>
          <a:p>
            <a:pPr>
              <a:lnSpc>
                <a:spcPct val="80000"/>
              </a:lnSpc>
            </a:pPr>
            <a:r>
              <a:rPr lang="tr-TR" altLang="tr-TR" sz="2400" dirty="0">
                <a:solidFill>
                  <a:srgbClr val="FF0000"/>
                </a:solidFill>
              </a:rPr>
              <a:t>Hemen durun ve içinizden 10’a kadar sayın. Bunu yaparken bir kaç kez derin nefes alın ve yavaş yavaş verin.</a:t>
            </a:r>
          </a:p>
          <a:p>
            <a:pPr>
              <a:lnSpc>
                <a:spcPct val="80000"/>
              </a:lnSpc>
            </a:pPr>
            <a:r>
              <a:rPr lang="tr-TR" altLang="tr-TR" sz="2400" dirty="0">
                <a:solidFill>
                  <a:srgbClr val="FF3300"/>
                </a:solidFill>
              </a:rPr>
              <a:t>Kendi kendinize ‘sakin ol’ deyin.</a:t>
            </a:r>
          </a:p>
          <a:p>
            <a:pPr>
              <a:lnSpc>
                <a:spcPct val="80000"/>
              </a:lnSpc>
            </a:pPr>
            <a:r>
              <a:rPr lang="tr-TR" altLang="tr-TR" sz="2400" dirty="0">
                <a:solidFill>
                  <a:srgbClr val="FCF600"/>
                </a:solidFill>
              </a:rPr>
              <a:t>Karşınızdaki kişiye çok öfkeli olduğunuzu ve sakinleşene kadar bu konuyu konuşmak istemediğinizi söyleyin.</a:t>
            </a:r>
          </a:p>
          <a:p>
            <a:pPr>
              <a:lnSpc>
                <a:spcPct val="80000"/>
              </a:lnSpc>
            </a:pPr>
            <a:r>
              <a:rPr lang="tr-TR" altLang="tr-TR" sz="2400" dirty="0">
                <a:solidFill>
                  <a:srgbClr val="FCF600"/>
                </a:solidFill>
              </a:rPr>
              <a:t>Kendinize sevdiğiniz bir yiyecek ya da içecek hazırlayın.</a:t>
            </a:r>
          </a:p>
          <a:p>
            <a:pPr>
              <a:lnSpc>
                <a:spcPct val="80000"/>
              </a:lnSpc>
            </a:pPr>
            <a:r>
              <a:rPr lang="tr-TR" altLang="tr-TR" sz="2400" dirty="0">
                <a:solidFill>
                  <a:srgbClr val="FCF600"/>
                </a:solidFill>
              </a:rPr>
              <a:t>Telefonla bir arkadaşınızı ya da akrabanızı arayın ve başka konulardan konuşun.</a:t>
            </a:r>
          </a:p>
          <a:p>
            <a:pPr>
              <a:lnSpc>
                <a:spcPct val="80000"/>
              </a:lnSpc>
            </a:pPr>
            <a:r>
              <a:rPr lang="tr-TR" altLang="tr-TR" sz="2400" dirty="0">
                <a:solidFill>
                  <a:srgbClr val="FCF600"/>
                </a:solidFill>
              </a:rPr>
              <a:t>Sizi sakinleştirebilecek bir etkinlikle uğraşın; örneğin çiçeklerinizi sulayın.</a:t>
            </a:r>
          </a:p>
          <a:p>
            <a:pPr>
              <a:lnSpc>
                <a:spcPct val="80000"/>
              </a:lnSpc>
            </a:pPr>
            <a:r>
              <a:rPr lang="tr-TR" altLang="tr-TR" sz="2400" dirty="0">
                <a:solidFill>
                  <a:srgbClr val="FCF600"/>
                </a:solidFill>
              </a:rPr>
              <a:t>Sizi sinirlendiren kişinin yanından uzaklaşın; mümkünse odanıza gidin ve sakinleşene kadar orada kalın. Hâlâ sakinleşemediyseniz gidin bir yastığı yumruklayın.</a:t>
            </a:r>
          </a:p>
          <a:p>
            <a:pPr>
              <a:lnSpc>
                <a:spcPct val="80000"/>
              </a:lnSpc>
            </a:pPr>
            <a:r>
              <a:rPr lang="tr-TR" altLang="tr-TR" sz="2400" dirty="0">
                <a:solidFill>
                  <a:srgbClr val="118950"/>
                </a:solidFill>
              </a:rPr>
              <a:t>Sakinleşince o kişinin yanına dönün ve sorun davranışa çözüm bulmaya çalışın.</a:t>
            </a:r>
          </a:p>
          <a:p>
            <a:pPr>
              <a:lnSpc>
                <a:spcPct val="80000"/>
              </a:lnSpc>
            </a:pPr>
            <a:r>
              <a:rPr lang="tr-TR" altLang="tr-TR" sz="2400" dirty="0">
                <a:solidFill>
                  <a:srgbClr val="118950"/>
                </a:solidFill>
              </a:rPr>
              <a:t>Unutmayın tüm bunları yapmakla, bir yandan onu ve kendinizi incitmekten kaçınırken diğer yandan da ona öfkenin nasıl kontrol edilebileceğini öğretmiş olursunuz.</a:t>
            </a:r>
          </a:p>
        </p:txBody>
      </p:sp>
    </p:spTree>
    <p:extLst>
      <p:ext uri="{BB962C8B-B14F-4D97-AF65-F5344CB8AC3E}">
        <p14:creationId xmlns:p14="http://schemas.microsoft.com/office/powerpoint/2010/main" val="2524174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3804152458"/>
              </p:ext>
            </p:extLst>
          </p:nvPr>
        </p:nvGraphicFramePr>
        <p:xfrm>
          <a:off x="609600" y="274638"/>
          <a:ext cx="109728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yagram 3"/>
          <p:cNvGraphicFramePr/>
          <p:nvPr>
            <p:extLst>
              <p:ext uri="{D42A27DB-BD31-4B8C-83A1-F6EECF244321}">
                <p14:modId xmlns:p14="http://schemas.microsoft.com/office/powerpoint/2010/main" val="3042522993"/>
              </p:ext>
            </p:extLst>
          </p:nvPr>
        </p:nvGraphicFramePr>
        <p:xfrm>
          <a:off x="636895" y="3930555"/>
          <a:ext cx="11059236" cy="27961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43" name="Picture 19" descr="http://somekindofclementine.files.wordpress.com/2011/07/unlem.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44441" y="1457325"/>
            <a:ext cx="1866148" cy="266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226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4244164393"/>
              </p:ext>
            </p:extLst>
          </p:nvPr>
        </p:nvGraphicFramePr>
        <p:xfrm>
          <a:off x="2374710" y="200882"/>
          <a:ext cx="7014950" cy="863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yagram 4"/>
          <p:cNvGraphicFramePr/>
          <p:nvPr>
            <p:extLst>
              <p:ext uri="{D42A27DB-BD31-4B8C-83A1-F6EECF244321}">
                <p14:modId xmlns:p14="http://schemas.microsoft.com/office/powerpoint/2010/main" val="2585433090"/>
              </p:ext>
            </p:extLst>
          </p:nvPr>
        </p:nvGraphicFramePr>
        <p:xfrm>
          <a:off x="4631141" y="1310184"/>
          <a:ext cx="7283355" cy="53129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172" name="Picture 4" descr="http://www.adapsikoloji.com/Resim/Upload/t0627bullyfeat1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8280" y="2023776"/>
            <a:ext cx="4334539" cy="3612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4767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ruyatabirlerioku.net/wp-content/uploads/2012/12/k%C3%BCsmek.jpg"/>
          <p:cNvPicPr>
            <a:picLocks noChangeAspect="1" noChangeArrowheads="1"/>
          </p:cNvPicPr>
          <p:nvPr/>
        </p:nvPicPr>
        <p:blipFill>
          <a:blip r:embed="rId2" cstate="print"/>
          <a:srcRect/>
          <a:stretch>
            <a:fillRect/>
          </a:stretch>
        </p:blipFill>
        <p:spPr bwMode="auto">
          <a:xfrm>
            <a:off x="1690578" y="457200"/>
            <a:ext cx="8410352" cy="563525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659219" y="478465"/>
            <a:ext cx="6156251" cy="5592726"/>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rPr>
              <a:t>Zorbalık davranışı gösteren öğrencilerin ortak özellikleri:</a:t>
            </a:r>
          </a:p>
          <a:p>
            <a:pPr algn="ctr"/>
            <a:endParaRPr lang="tr-TR" sz="2800" b="1" dirty="0">
              <a:solidFill>
                <a:schemeClr val="tx1"/>
              </a:solidFill>
            </a:endParaRPr>
          </a:p>
          <a:p>
            <a:pPr algn="ctr"/>
            <a:r>
              <a:rPr lang="tr-TR" sz="2400">
                <a:solidFill>
                  <a:srgbClr val="C00000"/>
                </a:solidFill>
              </a:rPr>
              <a:t>Empati </a:t>
            </a:r>
            <a:r>
              <a:rPr lang="tr-TR" sz="2400" dirty="0">
                <a:solidFill>
                  <a:srgbClr val="C00000"/>
                </a:solidFill>
              </a:rPr>
              <a:t>kurma yeteneği gelişmemiştir.</a:t>
            </a:r>
            <a:br>
              <a:rPr lang="tr-TR" sz="2400" dirty="0">
                <a:solidFill>
                  <a:srgbClr val="C00000"/>
                </a:solidFill>
              </a:rPr>
            </a:br>
            <a:r>
              <a:rPr lang="tr-TR" sz="2400" dirty="0">
                <a:solidFill>
                  <a:srgbClr val="C00000"/>
                </a:solidFill>
              </a:rPr>
              <a:t>Sosyal becerilerde ve ilişki kurma biçimlerinde yetersizlikler olabilir.</a:t>
            </a:r>
            <a:br>
              <a:rPr lang="tr-TR" sz="2400" dirty="0">
                <a:solidFill>
                  <a:srgbClr val="C00000"/>
                </a:solidFill>
              </a:rPr>
            </a:br>
            <a:r>
              <a:rPr lang="tr-TR" sz="2400" dirty="0">
                <a:solidFill>
                  <a:srgbClr val="C00000"/>
                </a:solidFill>
              </a:rPr>
              <a:t>Saldırgan ve dürtüsel yapıya sahiptir, erkeklerde fiziksel üstünlük de eşlik edebilir.</a:t>
            </a:r>
          </a:p>
        </p:txBody>
      </p:sp>
      <p:pic>
        <p:nvPicPr>
          <p:cNvPr id="3" name="İçerik Yer Tutucusu 3"/>
          <p:cNvPicPr>
            <a:picLocks noChangeAspect="1"/>
          </p:cNvPicPr>
          <p:nvPr/>
        </p:nvPicPr>
        <p:blipFill>
          <a:blip r:embed="rId2" cstate="print"/>
          <a:stretch>
            <a:fillRect/>
          </a:stretch>
        </p:blipFill>
        <p:spPr>
          <a:xfrm>
            <a:off x="6954592" y="656823"/>
            <a:ext cx="5102729" cy="591555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659219" y="478465"/>
            <a:ext cx="6156251" cy="5592726"/>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Zorbalığa uğrayan öğrencilerin ortak özellikleri:</a:t>
            </a:r>
            <a:r>
              <a:rPr lang="tr-TR" sz="2400" dirty="0"/>
              <a:t/>
            </a:r>
            <a:br>
              <a:rPr lang="tr-TR" sz="2400" dirty="0"/>
            </a:br>
            <a:r>
              <a:rPr lang="tr-TR" sz="2400" dirty="0">
                <a:solidFill>
                  <a:srgbClr val="C00000"/>
                </a:solidFill>
              </a:rPr>
              <a:t>Genellikle güvensiz ve kendilerini koruyamayan, pasif ve boyun eğici bir tarzları vardır.</a:t>
            </a:r>
            <a:br>
              <a:rPr lang="tr-TR" sz="2400" dirty="0">
                <a:solidFill>
                  <a:srgbClr val="C00000"/>
                </a:solidFill>
              </a:rPr>
            </a:br>
            <a:r>
              <a:rPr lang="tr-TR" sz="2400" dirty="0">
                <a:solidFill>
                  <a:srgbClr val="C00000"/>
                </a:solidFill>
              </a:rPr>
              <a:t>Utangaç ve içine kapanıktır.</a:t>
            </a:r>
            <a:br>
              <a:rPr lang="tr-TR" sz="2400" dirty="0">
                <a:solidFill>
                  <a:srgbClr val="C00000"/>
                </a:solidFill>
              </a:rPr>
            </a:br>
            <a:r>
              <a:rPr lang="tr-TR" sz="2400" dirty="0">
                <a:solidFill>
                  <a:srgbClr val="C00000"/>
                </a:solidFill>
              </a:rPr>
              <a:t>Çok arkadaşı yoktur.</a:t>
            </a:r>
            <a:br>
              <a:rPr lang="tr-TR" sz="2400" dirty="0">
                <a:solidFill>
                  <a:srgbClr val="C00000"/>
                </a:solidFill>
              </a:rPr>
            </a:br>
            <a:r>
              <a:rPr lang="tr-TR" sz="2400" dirty="0">
                <a:solidFill>
                  <a:srgbClr val="C00000"/>
                </a:solidFill>
              </a:rPr>
              <a:t>Genellikle aşırı koruyucu ailelerin çocuklarıdır.</a:t>
            </a:r>
            <a:br>
              <a:rPr lang="tr-TR" sz="2400" dirty="0">
                <a:solidFill>
                  <a:srgbClr val="C00000"/>
                </a:solidFill>
              </a:rPr>
            </a:br>
            <a:r>
              <a:rPr lang="tr-TR" sz="2400" dirty="0">
                <a:solidFill>
                  <a:srgbClr val="C00000"/>
                </a:solidFill>
              </a:rPr>
              <a:t>Farklı özelliklere sahip olabilir (kekemelik, gözlük kullanma, diş aparatı kullanma vb.).</a:t>
            </a:r>
          </a:p>
        </p:txBody>
      </p:sp>
      <p:pic>
        <p:nvPicPr>
          <p:cNvPr id="3" name="Picture 2" descr="https://encrypted-tbn0.gstatic.com/images?q=tbn:ANd9GcTyZFNnOujN5Nn-xcDkt_-LOqbSlgwVnVgGI_eznz77WjGGXQ7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8082" y="716096"/>
            <a:ext cx="4488156" cy="53211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ulut Belirtme Çizgisi"/>
          <p:cNvSpPr/>
          <p:nvPr/>
        </p:nvSpPr>
        <p:spPr>
          <a:xfrm>
            <a:off x="3664688" y="0"/>
            <a:ext cx="8527312" cy="4327451"/>
          </a:xfrm>
          <a:prstGeom prst="cloudCallout">
            <a:avLst/>
          </a:prstGeom>
          <a:ln/>
        </p:spPr>
        <p:style>
          <a:lnRef idx="1">
            <a:schemeClr val="accent4"/>
          </a:lnRef>
          <a:fillRef idx="2">
            <a:schemeClr val="accent4"/>
          </a:fillRef>
          <a:effectRef idx="1">
            <a:schemeClr val="accent4"/>
          </a:effectRef>
          <a:fontRef idx="minor">
            <a:schemeClr val="dk1"/>
          </a:fontRef>
        </p:style>
        <p:txBody>
          <a:bodyPr rtlCol="0" anchor="ctr"/>
          <a:lstStyle/>
          <a:p>
            <a:pPr marL="342900" lvl="0" indent="-342900" defTabSz="457200">
              <a:spcBef>
                <a:spcPts val="1000"/>
              </a:spcBef>
              <a:buClr>
                <a:srgbClr val="353535"/>
              </a:buClr>
              <a:buFont typeface="Wingdings 3" charset="2"/>
              <a:buChar char=""/>
            </a:pPr>
            <a:r>
              <a:rPr lang="tr-TR" sz="2000" dirty="0">
                <a:solidFill>
                  <a:prstClr val="black">
                    <a:lumMod val="75000"/>
                    <a:lumOff val="25000"/>
                  </a:prstClr>
                </a:solidFill>
                <a:latin typeface="Century Gothic"/>
              </a:rPr>
              <a:t>Birisini üzdüğün zaman mutlu olur musun?</a:t>
            </a:r>
          </a:p>
          <a:p>
            <a:pPr marL="342900" lvl="0" indent="-342900" defTabSz="457200">
              <a:spcBef>
                <a:spcPts val="1000"/>
              </a:spcBef>
              <a:buClr>
                <a:srgbClr val="353535"/>
              </a:buClr>
              <a:buFont typeface="Wingdings 3" charset="2"/>
              <a:buChar char=""/>
            </a:pPr>
            <a:r>
              <a:rPr lang="tr-TR" sz="2000" dirty="0">
                <a:solidFill>
                  <a:prstClr val="black">
                    <a:lumMod val="75000"/>
                    <a:lumOff val="25000"/>
                  </a:prstClr>
                </a:solidFill>
                <a:latin typeface="Century Gothic"/>
              </a:rPr>
              <a:t>Rahatlamak için başkalarına sataşır mısın?</a:t>
            </a:r>
          </a:p>
          <a:p>
            <a:pPr marL="342900" lvl="0" indent="-342900" defTabSz="457200">
              <a:spcBef>
                <a:spcPts val="1000"/>
              </a:spcBef>
              <a:buClr>
                <a:srgbClr val="353535"/>
              </a:buClr>
              <a:buFont typeface="Wingdings 3" charset="2"/>
              <a:buChar char=""/>
            </a:pPr>
            <a:r>
              <a:rPr lang="tr-TR" sz="2000" dirty="0">
                <a:solidFill>
                  <a:prstClr val="black">
                    <a:lumMod val="75000"/>
                    <a:lumOff val="25000"/>
                  </a:prstClr>
                </a:solidFill>
                <a:latin typeface="Century Gothic"/>
              </a:rPr>
              <a:t>Diğer insanların senden korkmasından hoşlanır mısın?</a:t>
            </a:r>
          </a:p>
          <a:p>
            <a:pPr marL="342900" lvl="0" indent="-342900" defTabSz="457200">
              <a:spcBef>
                <a:spcPts val="1000"/>
              </a:spcBef>
              <a:buClr>
                <a:srgbClr val="353535"/>
              </a:buClr>
              <a:buFont typeface="Wingdings 3" charset="2"/>
              <a:buChar char=""/>
            </a:pPr>
            <a:r>
              <a:rPr lang="tr-TR" sz="2000" dirty="0">
                <a:solidFill>
                  <a:prstClr val="black">
                    <a:lumMod val="75000"/>
                    <a:lumOff val="25000"/>
                  </a:prstClr>
                </a:solidFill>
                <a:latin typeface="Century Gothic"/>
              </a:rPr>
              <a:t>Başkalarının üzülmesi seni mutlu eder mi?</a:t>
            </a:r>
          </a:p>
          <a:p>
            <a:pPr marL="342900" lvl="0" indent="-342900" defTabSz="457200">
              <a:spcBef>
                <a:spcPts val="1000"/>
              </a:spcBef>
              <a:buClr>
                <a:srgbClr val="353535"/>
              </a:buClr>
              <a:buFont typeface="Wingdings 3" charset="2"/>
              <a:buChar char=""/>
            </a:pPr>
            <a:r>
              <a:rPr lang="tr-TR" sz="2000" dirty="0">
                <a:solidFill>
                  <a:prstClr val="black">
                    <a:lumMod val="75000"/>
                    <a:lumOff val="25000"/>
                  </a:prstClr>
                </a:solidFill>
                <a:latin typeface="Century Gothic"/>
              </a:rPr>
              <a:t>İnsanlar seni zorba biri olarak mı tanıyor?</a:t>
            </a:r>
          </a:p>
          <a:p>
            <a:pPr algn="ctr"/>
            <a:endParaRPr lang="tr-TR" sz="2400" dirty="0"/>
          </a:p>
        </p:txBody>
      </p:sp>
      <p:pic>
        <p:nvPicPr>
          <p:cNvPr id="4" name="İçerik Yer Tutucusu 3"/>
          <p:cNvPicPr>
            <a:picLocks noChangeAspect="1"/>
          </p:cNvPicPr>
          <p:nvPr/>
        </p:nvPicPr>
        <p:blipFill>
          <a:blip r:embed="rId2" cstate="print"/>
          <a:stretch>
            <a:fillRect/>
          </a:stretch>
        </p:blipFill>
        <p:spPr>
          <a:xfrm>
            <a:off x="4480949" y="4986269"/>
            <a:ext cx="2313255" cy="1370053"/>
          </a:xfrm>
          <a:prstGeom prst="rect">
            <a:avLst/>
          </a:prstGeom>
        </p:spPr>
      </p:pic>
      <p:sp>
        <p:nvSpPr>
          <p:cNvPr id="5" name="4 Sağ Ok"/>
          <p:cNvSpPr/>
          <p:nvPr/>
        </p:nvSpPr>
        <p:spPr>
          <a:xfrm>
            <a:off x="372140" y="1233377"/>
            <a:ext cx="3434316" cy="2636874"/>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2000" b="1" dirty="0"/>
              <a:t>Zorba bir öğrenci misin?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1376697501"/>
              </p:ext>
            </p:extLst>
          </p:nvPr>
        </p:nvGraphicFramePr>
        <p:xfrm>
          <a:off x="1992574" y="351479"/>
          <a:ext cx="8023745" cy="71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yagram 3"/>
          <p:cNvGraphicFramePr/>
          <p:nvPr>
            <p:extLst>
              <p:ext uri="{D42A27DB-BD31-4B8C-83A1-F6EECF244321}">
                <p14:modId xmlns:p14="http://schemas.microsoft.com/office/powerpoint/2010/main" val="2802996597"/>
              </p:ext>
            </p:extLst>
          </p:nvPr>
        </p:nvGraphicFramePr>
        <p:xfrm>
          <a:off x="2793551" y="232012"/>
          <a:ext cx="5964072" cy="6703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074" name="Picture 2" descr="http://www.trabzonhaber.com.tr/images/haberler/korkutan_istatistik_h25993.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9473" y="1883391"/>
            <a:ext cx="5306114" cy="3938730"/>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14" cstate="print"/>
          <a:stretch>
            <a:fillRect/>
          </a:stretch>
        </p:blipFill>
        <p:spPr>
          <a:xfrm>
            <a:off x="7099526" y="1640476"/>
            <a:ext cx="3542348" cy="4105619"/>
          </a:xfrm>
          <a:prstGeom prst="rect">
            <a:avLst/>
          </a:prstGeom>
        </p:spPr>
      </p:pic>
    </p:spTree>
    <p:extLst>
      <p:ext uri="{BB962C8B-B14F-4D97-AF65-F5344CB8AC3E}">
        <p14:creationId xmlns:p14="http://schemas.microsoft.com/office/powerpoint/2010/main" val="3451674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440004105"/>
              </p:ext>
            </p:extLst>
          </p:nvPr>
        </p:nvGraphicFramePr>
        <p:xfrm>
          <a:off x="2791325" y="168442"/>
          <a:ext cx="6100011" cy="878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http://img.anneboyutu.com/imgArticle/big/276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87757" y="2560752"/>
            <a:ext cx="5545081" cy="3266754"/>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9" cstate="print"/>
          <a:stretch>
            <a:fillRect/>
          </a:stretch>
        </p:blipFill>
        <p:spPr>
          <a:xfrm>
            <a:off x="1057274" y="2004876"/>
            <a:ext cx="4096023" cy="4378507"/>
          </a:xfrm>
          <a:prstGeom prst="rect">
            <a:avLst/>
          </a:prstGeom>
        </p:spPr>
      </p:pic>
    </p:spTree>
    <p:extLst>
      <p:ext uri="{BB962C8B-B14F-4D97-AF65-F5344CB8AC3E}">
        <p14:creationId xmlns:p14="http://schemas.microsoft.com/office/powerpoint/2010/main" val="3227361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srcRect t="1369" b="1"/>
          <a:stretch/>
        </p:blipFill>
        <p:spPr>
          <a:xfrm>
            <a:off x="7653609" y="1672047"/>
            <a:ext cx="3733504" cy="3910149"/>
          </a:xfrm>
          <a:prstGeom prst="rect">
            <a:avLst/>
          </a:prstGeom>
        </p:spPr>
      </p:pic>
      <p:grpSp>
        <p:nvGrpSpPr>
          <p:cNvPr id="5" name="Grup 4"/>
          <p:cNvGrpSpPr/>
          <p:nvPr/>
        </p:nvGrpSpPr>
        <p:grpSpPr>
          <a:xfrm>
            <a:off x="2707105" y="232508"/>
            <a:ext cx="6460958" cy="778146"/>
            <a:chOff x="0" y="60181"/>
            <a:chExt cx="7042244" cy="889170"/>
          </a:xfrm>
        </p:grpSpPr>
        <p:sp>
          <p:nvSpPr>
            <p:cNvPr id="6" name="Yuvarlatılmış Dikdörtgen 5"/>
            <p:cNvSpPr/>
            <p:nvPr/>
          </p:nvSpPr>
          <p:spPr>
            <a:xfrm>
              <a:off x="0" y="60181"/>
              <a:ext cx="7042244" cy="889170"/>
            </a:xfrm>
            <a:prstGeom prst="roundRect">
              <a:avLst/>
            </a:prstGeom>
          </p:spPr>
          <p:style>
            <a:lnRef idx="1">
              <a:schemeClr val="accent5"/>
            </a:lnRef>
            <a:fillRef idx="2">
              <a:schemeClr val="accent5"/>
            </a:fillRef>
            <a:effectRef idx="1">
              <a:schemeClr val="accent5"/>
            </a:effectRef>
            <a:fontRef idx="minor">
              <a:schemeClr val="dk1"/>
            </a:fontRef>
          </p:style>
        </p:sp>
        <p:sp>
          <p:nvSpPr>
            <p:cNvPr id="7" name="Yuvarlatılmış Dikdörtgen 4"/>
            <p:cNvSpPr/>
            <p:nvPr/>
          </p:nvSpPr>
          <p:spPr>
            <a:xfrm>
              <a:off x="43406" y="103587"/>
              <a:ext cx="6955432" cy="80235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dirty="0"/>
                <a:t>3-</a:t>
              </a:r>
              <a:r>
                <a:rPr lang="tr-TR" sz="3600" b="1" kern="1200" dirty="0"/>
                <a:t>Duygusal Zorbalık/Şiddet</a:t>
              </a:r>
              <a:endParaRPr lang="tr-TR" sz="3600" kern="1200" dirty="0"/>
            </a:p>
          </p:txBody>
        </p:sp>
      </p:grpSp>
      <p:pic>
        <p:nvPicPr>
          <p:cNvPr id="8" name="Resim 7"/>
          <p:cNvPicPr>
            <a:picLocks noChangeAspect="1"/>
          </p:cNvPicPr>
          <p:nvPr/>
        </p:nvPicPr>
        <p:blipFill>
          <a:blip r:embed="rId3" cstate="print"/>
          <a:stretch>
            <a:fillRect/>
          </a:stretch>
        </p:blipFill>
        <p:spPr>
          <a:xfrm>
            <a:off x="960514" y="1865395"/>
            <a:ext cx="5765139" cy="3770771"/>
          </a:xfrm>
          <a:prstGeom prst="rect">
            <a:avLst/>
          </a:prstGeom>
        </p:spPr>
      </p:pic>
    </p:spTree>
    <p:extLst>
      <p:ext uri="{BB962C8B-B14F-4D97-AF65-F5344CB8AC3E}">
        <p14:creationId xmlns:p14="http://schemas.microsoft.com/office/powerpoint/2010/main" val="281584653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TotalTime>
  <Words>1567</Words>
  <Application>Microsoft Office PowerPoint</Application>
  <PresentationFormat>Özel</PresentationFormat>
  <Paragraphs>140</Paragraphs>
  <Slides>36</Slides>
  <Notes>21</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Zorbaca davranışlar sergileyeceğimiz zaman;</vt:lpstr>
      <vt:lpstr>İlk önce öfkemizi kontrol edebilmeyi öğrenmeliyiz.</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ACER</dc:creator>
  <cp:lastModifiedBy>gülay</cp:lastModifiedBy>
  <cp:revision>57</cp:revision>
  <dcterms:created xsi:type="dcterms:W3CDTF">2015-01-30T09:02:19Z</dcterms:created>
  <dcterms:modified xsi:type="dcterms:W3CDTF">2021-10-26T07:30:16Z</dcterms:modified>
</cp:coreProperties>
</file>