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26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03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6114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8768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5349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114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487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90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80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88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42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38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53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243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19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1C534-5E5B-4F87-BEE8-17911920DDED}" type="datetimeFigureOut">
              <a:rPr lang="tr-TR" smtClean="0"/>
              <a:t>6.1.2022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9830AE-9AB6-4AFF-94BE-558261BDE3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92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257452"/>
            <a:ext cx="8915399" cy="4962618"/>
          </a:xfrm>
        </p:spPr>
        <p:txBody>
          <a:bodyPr>
            <a:normAutofit/>
          </a:bodyPr>
          <a:lstStyle/>
          <a:p>
            <a:r>
              <a:rPr lang="tr-TR" sz="7200" b="1" dirty="0"/>
              <a:t>BİLİNÇLİ TEKNOLOJİ KULLANIMI VE TEKNOLOJİ BAĞIMLILIĞI</a:t>
            </a:r>
          </a:p>
        </p:txBody>
      </p:sp>
    </p:spTree>
    <p:extLst>
      <p:ext uri="{BB962C8B-B14F-4D97-AF65-F5344CB8AC3E}">
        <p14:creationId xmlns:p14="http://schemas.microsoft.com/office/powerpoint/2010/main" val="255271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BAĞIMLILIK NEDİR?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Bağımlılık kişinin kullandığı bir nesne veya yaptığı bir fiil üzerinde kontrolünü kaybetmesi ve onsuz bir yaşam sürememeye başlamasına denir. Bağımlılığın çeşitli türleri vardır, bunlardan bir tanesi de teknoloji bağımlılığıdır.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128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/>
              <a:t>TEKNOLOJİ BAĞIMLILIĞI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Kişinin internete girme, video oyunları oynama ve bilgisayarı, tableti ya da telefonu aşırı kullanımı sonucunda teknolojinin zararlı etkileriyle karşılaştığı bir çeşit olumsuz durumdur.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762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5400" b="1" dirty="0"/>
              <a:t>TEKNOLOJİ BAĞIMLILIĞI SONUCUNDA;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426563"/>
            <a:ext cx="8915400" cy="4063014"/>
          </a:xfrm>
        </p:spPr>
        <p:txBody>
          <a:bodyPr>
            <a:normAutofit/>
          </a:bodyPr>
          <a:lstStyle/>
          <a:p>
            <a:r>
              <a:rPr lang="tr-TR" sz="2800" dirty="0"/>
              <a:t>Gözlerde yanma, uyku </a:t>
            </a:r>
            <a:r>
              <a:rPr lang="tr-TR" sz="2800" dirty="0" err="1"/>
              <a:t>bozuklukları,halsizlik</a:t>
            </a:r>
            <a:r>
              <a:rPr lang="tr-TR" sz="2800" dirty="0"/>
              <a:t>,</a:t>
            </a:r>
          </a:p>
          <a:p>
            <a:r>
              <a:rPr lang="tr-TR" sz="2800" dirty="0"/>
              <a:t>Beden duruşunda bozukluk, </a:t>
            </a:r>
            <a:r>
              <a:rPr lang="tr-TR" sz="2800" dirty="0" err="1"/>
              <a:t>bel,,sırt</a:t>
            </a:r>
            <a:r>
              <a:rPr lang="tr-TR" sz="2800" dirty="0"/>
              <a:t> ve omurga ağrıları,</a:t>
            </a:r>
          </a:p>
          <a:p>
            <a:r>
              <a:rPr lang="tr-TR" sz="2800" dirty="0"/>
              <a:t>Yeme bozuklukları,</a:t>
            </a:r>
          </a:p>
          <a:p>
            <a:r>
              <a:rPr lang="tr-TR" sz="2800" dirty="0"/>
              <a:t>Aktivitelerde azalma, sosyal izolasyon, kişisel ve aile sorunları,</a:t>
            </a:r>
          </a:p>
          <a:p>
            <a:r>
              <a:rPr lang="tr-TR" sz="2800" dirty="0"/>
              <a:t>Akademik başarıda düşüş, zamanı idare etmede başarısızlık gibi problemler ortaya çıkmaktadır.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84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200" b="1" dirty="0"/>
              <a:t>TEKNOLOJİK ARAÇLARIN YAŞLARA GÖRE UYGUN KULLANIM SÜRELERİ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91558" y="2639627"/>
            <a:ext cx="8915400" cy="3777622"/>
          </a:xfrm>
        </p:spPr>
        <p:txBody>
          <a:bodyPr/>
          <a:lstStyle/>
          <a:p>
            <a:r>
              <a:rPr lang="tr-TR" sz="3200" dirty="0"/>
              <a:t>OKUL ÖNCESİ 		</a:t>
            </a:r>
            <a:r>
              <a:rPr lang="tr-TR" sz="3200" dirty="0" smtClean="0"/>
              <a:t>    GÜNDE </a:t>
            </a:r>
            <a:r>
              <a:rPr lang="tr-TR" sz="3200" dirty="0"/>
              <a:t>30 				</a:t>
            </a:r>
            <a:r>
              <a:rPr lang="tr-TR" sz="3200" dirty="0" smtClean="0"/>
              <a:t>DAKİKA</a:t>
            </a:r>
            <a:endParaRPr lang="tr-TR" sz="3200" dirty="0"/>
          </a:p>
          <a:p>
            <a:r>
              <a:rPr lang="tr-TR" sz="3200" dirty="0"/>
              <a:t>İLKOKUL			</a:t>
            </a:r>
            <a:r>
              <a:rPr lang="tr-TR" sz="3200" dirty="0" smtClean="0"/>
              <a:t>     GÜNDE </a:t>
            </a:r>
            <a:r>
              <a:rPr lang="tr-TR" sz="3200" dirty="0"/>
              <a:t>45 					DAKİKA</a:t>
            </a:r>
          </a:p>
          <a:p>
            <a:r>
              <a:rPr lang="tr-TR" sz="3200" dirty="0"/>
              <a:t>ORTAOKUL 		</a:t>
            </a:r>
            <a:r>
              <a:rPr lang="tr-TR" sz="3200" dirty="0" smtClean="0"/>
              <a:t>      GÜNDE </a:t>
            </a:r>
            <a:r>
              <a:rPr lang="tr-TR" sz="3200" dirty="0"/>
              <a:t>1 SAAT</a:t>
            </a:r>
          </a:p>
          <a:p>
            <a:r>
              <a:rPr lang="tr-TR" sz="3200" dirty="0" smtClean="0"/>
              <a:t>LİSE   </a:t>
            </a:r>
            <a:r>
              <a:rPr lang="tr-TR" sz="3200" dirty="0"/>
              <a:t>			</a:t>
            </a:r>
            <a:r>
              <a:rPr lang="tr-TR" sz="3200" dirty="0" smtClean="0"/>
              <a:t>          GÜNDE </a:t>
            </a:r>
            <a:r>
              <a:rPr lang="tr-TR" sz="3200" dirty="0"/>
              <a:t>2 SAAT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5742367" y="2811176"/>
            <a:ext cx="680623" cy="230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5431651" y="3920034"/>
            <a:ext cx="680623" cy="230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5431652" y="5056289"/>
            <a:ext cx="680623" cy="230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Ok 6"/>
          <p:cNvSpPr/>
          <p:nvPr/>
        </p:nvSpPr>
        <p:spPr>
          <a:xfrm>
            <a:off x="5431652" y="5621729"/>
            <a:ext cx="680623" cy="230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492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TEKNOLOJİ BAĞIMLILIĞINDAN KURTULMAK İÇİN;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63014"/>
          </a:xfrm>
        </p:spPr>
        <p:txBody>
          <a:bodyPr/>
          <a:lstStyle/>
          <a:p>
            <a:r>
              <a:rPr lang="tr-TR" sz="2400" dirty="0"/>
              <a:t>Teknolojiyi bilinçli kullanmayı öğrenin(teknolojinin amacı sadece oyun oynamak veya video izlemek değil, araştırma yapmak, insanlara yaptığı işlerde çeşitli kolaylıklar sağlamaktır.)</a:t>
            </a:r>
          </a:p>
          <a:p>
            <a:r>
              <a:rPr lang="tr-TR" sz="2400" dirty="0"/>
              <a:t>Bilgisayarla veya tabletle vakit geçirmektense gerçek arkadaşlarla daha çok zaman geçirin, </a:t>
            </a:r>
          </a:p>
          <a:p>
            <a:r>
              <a:rPr lang="tr-TR" sz="2400" dirty="0"/>
              <a:t>Çeşitli sportif faaliyetlerde bulunun, gezmeye veya farklı etkinliklere zaman ayırın,</a:t>
            </a:r>
          </a:p>
          <a:p>
            <a:r>
              <a:rPr lang="tr-TR" sz="2400" dirty="0"/>
              <a:t>Derslerinize daha çok zaman ayırın, bol bol kitap okuyun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097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577049"/>
            <a:ext cx="8915400" cy="5334173"/>
          </a:xfrm>
        </p:spPr>
        <p:txBody>
          <a:bodyPr/>
          <a:lstStyle/>
          <a:p>
            <a:pPr marL="0" indent="0">
              <a:buNone/>
            </a:pPr>
            <a:endParaRPr lang="tr-TR" sz="5400" b="1" dirty="0" smtClean="0"/>
          </a:p>
          <a:p>
            <a:pPr marL="0" indent="0">
              <a:buNone/>
            </a:pPr>
            <a:r>
              <a:rPr lang="tr-TR" sz="5400" b="1" dirty="0" smtClean="0"/>
              <a:t>DİNLEDİĞİNİZ </a:t>
            </a:r>
            <a:r>
              <a:rPr lang="tr-TR" sz="5400" b="1" dirty="0"/>
              <a:t>İÇİN TEŞEKKÜRLER </a:t>
            </a:r>
            <a:r>
              <a:rPr lang="tr-TR" sz="5400" b="1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tr-TR" sz="32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sz="3200" b="1" dirty="0">
                <a:sym typeface="Wingdings" panose="05000000000000000000" pitchFamily="2" charset="2"/>
              </a:rPr>
              <a:t>		</a:t>
            </a:r>
            <a:endParaRPr lang="tr-TR" sz="3200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sz="3200" b="1" dirty="0">
                <a:sym typeface="Wingdings" panose="05000000000000000000" pitchFamily="2" charset="2"/>
              </a:rPr>
              <a:t>	</a:t>
            </a:r>
            <a:r>
              <a:rPr lang="tr-TR" sz="3200" b="1" dirty="0" smtClean="0">
                <a:sym typeface="Wingdings" panose="05000000000000000000" pitchFamily="2" charset="2"/>
              </a:rPr>
              <a:t>										</a:t>
            </a:r>
            <a:r>
              <a:rPr lang="tr-TR" sz="2000" b="1" dirty="0" smtClean="0">
                <a:sym typeface="Wingdings" panose="05000000000000000000" pitchFamily="2" charset="2"/>
              </a:rPr>
              <a:t>ZEKERİYA </a:t>
            </a:r>
            <a:r>
              <a:rPr lang="tr-TR" sz="2000" b="1" dirty="0">
                <a:sym typeface="Wingdings" panose="05000000000000000000" pitchFamily="2" charset="2"/>
              </a:rPr>
              <a:t>YILMAZ</a:t>
            </a:r>
          </a:p>
          <a:p>
            <a:pPr marL="0" indent="0">
              <a:buNone/>
            </a:pPr>
            <a:r>
              <a:rPr lang="tr-TR" b="1" dirty="0">
                <a:sym typeface="Wingdings" panose="05000000000000000000" pitchFamily="2" charset="2"/>
              </a:rPr>
              <a:t>		</a:t>
            </a:r>
            <a:r>
              <a:rPr lang="tr-TR" b="1" dirty="0" smtClean="0">
                <a:sym typeface="Wingdings" panose="05000000000000000000" pitchFamily="2" charset="2"/>
              </a:rPr>
              <a:t>						PSİKOLOJİK </a:t>
            </a:r>
            <a:r>
              <a:rPr lang="tr-TR" b="1" dirty="0">
                <a:sym typeface="Wingdings" panose="05000000000000000000" pitchFamily="2" charset="2"/>
              </a:rPr>
              <a:t>DANIŞMAN VE </a:t>
            </a:r>
            <a:r>
              <a:rPr lang="tr-TR" b="1" dirty="0" smtClean="0">
                <a:sym typeface="Wingdings" panose="05000000000000000000" pitchFamily="2" charset="2"/>
              </a:rPr>
              <a:t>REHBER </a:t>
            </a:r>
            <a:r>
              <a:rPr lang="tr-TR" b="1" dirty="0">
                <a:sym typeface="Wingdings" panose="05000000000000000000" pitchFamily="2" charset="2"/>
              </a:rPr>
              <a:t>ÖĞRETMEN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81860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192</Words>
  <Application>Microsoft Office PowerPoint</Application>
  <PresentationFormat>Geniş ekran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Duman</vt:lpstr>
      <vt:lpstr>BİLİNÇLİ TEKNOLOJİ KULLANIMI VE TEKNOLOJİ BAĞIMLILIĞI</vt:lpstr>
      <vt:lpstr>BAĞIMLILIK NEDİR?</vt:lpstr>
      <vt:lpstr>TEKNOLOJİ BAĞIMLILIĞI</vt:lpstr>
      <vt:lpstr>TEKNOLOJİ BAĞIMLILIĞI SONUCUNDA;</vt:lpstr>
      <vt:lpstr>TEKNOLOJİK ARAÇLARIN YAŞLARA GÖRE UYGUN KULLANIM SÜRELERİ </vt:lpstr>
      <vt:lpstr>TEKNOLOJİ BAĞIMLILIĞINDAN KURTULMAK İÇİN;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BİLİNÇLİ TEKNOLOJİ KULLANIMI VE TEKNOLOJİ BAĞIMLILIĞI</dc:title>
  <dc:creator>Ahmet Doğanay</dc:creator>
  <cp:lastModifiedBy>Ahmet Doğanay</cp:lastModifiedBy>
  <cp:revision>2</cp:revision>
  <dcterms:created xsi:type="dcterms:W3CDTF">2022-01-06T10:45:19Z</dcterms:created>
  <dcterms:modified xsi:type="dcterms:W3CDTF">2022-01-06T10:57:22Z</dcterms:modified>
</cp:coreProperties>
</file>